
<file path=[Content_Types].xml><?xml version="1.0" encoding="utf-8"?>
<Types xmlns="http://schemas.openxmlformats.org/package/2006/content-types">
  <Default Extension="xml" ContentType="application/xml"/>
  <Default Extension="fntdata" ContentType="application/x-fontdata"/>
  <Default Extension="png" ContentType="image/png"/>
  <Default Extension="rels" ContentType="application/vnd.openxmlformats-package.relationships+xml"/>
  <Override PartName="/ppt/notesslides/notesslide6.xml" ContentType="application/vnd.openxmlformats-officedocument.presentationml.notesSlide+xml"/>
  <Override PartName="/ppt/slidelayouts/slidelayout16.xml" ContentType="application/vnd.openxmlformats-officedocument.presentationml.slideLayout+xml"/>
  <Override PartName="/ppt/slidelayouts/slidelayout3.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notesslides/notesslide7.xml" ContentType="application/vnd.openxmlformats-officedocument.presentationml.notesSlide+xml"/>
  <Override PartName="/ppt/presprops.xml" ContentType="application/vnd.openxmlformats-officedocument.presentationml.presProps+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2.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7.xml" ContentType="application/vnd.openxmlformats-officedocument.presentationml.slideLayout+xml"/>
  <Override PartName="/ppt/slidelayouts/slidelayout15.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s/slide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docprops/core.xml" ContentType="application/vnd.openxmlformats-package.core-properties+xml"/>
  <Override PartName="/ppt/slides/slide3.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 id="2147483660" r:id="rId2"/>
  </p:sldMasterIdLst>
  <p:notesMasterIdLst>
    <p:notesMasterId r:id="rId3"/>
  </p:notesMasterIdLst>
  <p:sldIdLst>
    <p:sldId id="256" r:id="rId4"/>
    <p:sldId id="257" r:id="rId5"/>
    <p:sldId id="258" r:id="rId6"/>
    <p:sldId id="259" r:id="rId7"/>
    <p:sldId id="260" r:id="rId8"/>
    <p:sldId id="261" r:id="rId9"/>
    <p:sldId id="262" r:id="rId10"/>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7.xml"/><Relationship Id="rId11" Type="http://schemas.openxmlformats.org/officeDocument/2006/relationships/tableStyles" Target="tableStyles.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2" Type="http://schemas.openxmlformats.org/officeDocument/2006/relationships/slideMaster" Target="slideMasters/slideMaster2.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n"/>
          <p:cNvSpPr>
            <a:spLocks noGrp="1" noEditPoints="1"/>
          </p:cNvSpPr>
          <p:nvPr>
            <p:ph type="sldImg" idx="2"/>
          </p:nvPr>
        </p:nvSpPr>
        <p:spPr>
          <a:xfrm>
            <a:off x="381300" y="685800"/>
            <a:ext cx="6096075" cy="3429000"/>
          </a:xfrm>
          <a:custGeom>
            <a:avLst/>
            <a:rect l="l" t="t" r="r" b="b"/>
            <a:pathLst>
              <a:path w="120000" h="12000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p:spPr>
        <p:txBody>
          <a:bodyPr/>
          <a:lstStyle/>
          <a:p/>
        </p:txBody>
      </p:sp>
      <p:sp>
        <p:nvSpPr>
          <p:cNvPr id="4" name="Google Shape;4;n"/>
          <p:cNvSpPr>
            <a:spLocks noGrp="1" noEditPoints="1"/>
          </p:cNvSpPr>
          <p:nvPr>
            <p:ph type="body" idx="1"/>
          </p:nvPr>
        </p:nvSpPr>
        <p:spPr>
          <a:xfrm>
            <a:off x="685800" y="4343400"/>
            <a:ext cx="5486400" cy="4114800"/>
          </a:xfrm>
          <a:prstGeom prst="rect">
            <a:avLst/>
          </a:prstGeom>
          <a:noFill/>
          <a:ln>
            <a:noFill/>
          </a:ln>
        </p:spPr>
        <p:txBody>
          <a:bodyPr wrap="square" lIns="91425" tIns="91425" rIns="91425" bIns="91425" anchor="t">
            <a:noAutofit/>
          </a:bodyPr>
          <a:lstStyle>
            <a:lvl1pPr marL="45720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pPr lvl="0"/>
          </a:p>
        </p:txBody>
      </p:sp>
    </p:spTree>
  </p:cSld>
  <p:clrMap bg1="lt1" tx1="dk1" bg2="dk2" tx2="lt2" accent1="accent1" accent2="accent2" accent3="accent3" accent4="accent4" accent5="accent5" accent6="accent6" hlink="hlink" folHlink="folHlink"/>
  <p:notesStyle>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Google Shape;101;g742e3e7cd_1_16:notes"/>
          <p:cNvSpPr>
            <a:spLocks noGrp="1" noEditPoints="1"/>
          </p:cNvSpPr>
          <p:nvPr>
            <p:ph type="sldImg" idx="2"/>
          </p:nvPr>
        </p:nvSpPr>
        <p:spPr>
          <a:xfrm>
            <a:off x="381188" y="685800"/>
            <a:ext cx="60963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102" name="Google Shape;102;g742e3e7cd_1_16: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Google Shape;109;gcbab3a369_1_258: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110" name="Google Shape;110;gcbab3a369_1_258: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Google Shape;117;g2fcbf8c0045_0_4: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118" name="Google Shape;118;g2fcbf8c0045_0_4: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Google Shape;127;g2fcbf8c0045_0_11: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128" name="Google Shape;128;g2fcbf8c0045_0_11: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Google Shape;138;g2fcbf8c0045_0_20: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139" name="Google Shape;139;g2fcbf8c0045_0_20: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Google Shape;146;g2fcbf8c0045_0_26: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147" name="Google Shape;147;g2fcbf8c0045_0_26: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Google Shape;152;gd4400e736_2_0: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153" name="Google Shape;153;gd4400e736_2_0: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10" name="Google Shape;10;p2"/>
          <p:cNvSpPr>
            <a:spLocks noGrp="1" noEditPoints="1"/>
          </p:cNvSpPr>
          <p:nvPr>
            <p:ph type="ctrTitle"/>
          </p:nvPr>
        </p:nvSpPr>
        <p:spPr>
          <a:xfrm>
            <a:off x="311708" y="744575"/>
            <a:ext cx="8520600" cy="2052600"/>
          </a:xfrm>
          <a:prstGeom prst="rect">
            <a:avLst/>
          </a:prstGeom>
        </p:spPr>
        <p:txBody>
          <a:bodyPr wrap="square" lIns="91425" tIns="91425" rIns="91425" bIns="91425" anchor="b">
            <a:noAutofit/>
          </a:bodyPr>
          <a:lstStyle>
            <a:lvl1pPr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1" name="Google Shape;11;p2"/>
          <p:cNvSpPr>
            <a:spLocks noGrp="1" noEditPoints="1"/>
          </p:cNvSpPr>
          <p:nvPr>
            <p:ph type="subTitle" idx="1"/>
          </p:nvPr>
        </p:nvSpPr>
        <p:spPr>
          <a:xfrm>
            <a:off x="311700" y="2834125"/>
            <a:ext cx="8520600" cy="792600"/>
          </a:xfrm>
          <a:prstGeom prst="rect">
            <a:avLst/>
          </a:prstGeom>
        </p:spPr>
        <p:txBody>
          <a:bodyPr wrap="square" lIns="91425" tIns="91425" rIns="91425" bIns="91425" anchor="t">
            <a:noAutofit/>
          </a:bodyPr>
          <a:lstStyle>
            <a:lvl1pPr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pPr lvl="0"/>
          </a:p>
        </p:txBody>
      </p:sp>
      <p:sp>
        <p:nvSpPr>
          <p:cNvPr id="12" name="Google Shape;12;p2"/>
          <p:cNvSpPr>
            <a:spLocks noGrp="1" noEditPoints="1"/>
          </p:cNvSpPr>
          <p:nvPr>
            <p:ph type="sldNum" idx="12"/>
          </p:nvPr>
        </p:nvSpPr>
        <p:spPr>
          <a:xfrm>
            <a:off x="8472458" y="4663217"/>
            <a:ext cx="548700" cy="393600"/>
          </a:xfrm>
          <a:prstGeom prst="rect">
            <a:avLst/>
          </a:prstGeom>
        </p:spPr>
        <p:txBody>
          <a:bodyPr wrap="square" lIns="91425" tIns="91425" rIns="91425" bIns="91425" anchor="ctr">
            <a:noAutofit/>
          </a:bodyPr>
          <a:lstStyle>
            <a:lvl1pPr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_NUMBER">
    <p:spTree>
      <p:nvGrpSpPr>
        <p:cNvPr id="1" name=""/>
        <p:cNvGrpSpPr/>
        <p:nvPr/>
      </p:nvGrpSpPr>
      <p:grpSpPr>
        <a:xfrm>
          <a:off x="0" y="0"/>
          <a:ext cx="0" cy="0"/>
          <a:chOff x="0" y="0"/>
          <a:chExt cx="0" cy="0"/>
        </a:xfrm>
      </p:grpSpPr>
      <p:sp>
        <p:nvSpPr>
          <p:cNvPr id="45" name="Google Shape;45;p11"/>
          <p:cNvSpPr>
            <a:spLocks noGrp="1" noEditPoints="1"/>
          </p:cNvSpPr>
          <p:nvPr>
            <p:ph type="title" hasCustomPrompt="1"/>
          </p:nvPr>
        </p:nvSpPr>
        <p:spPr>
          <a:xfrm>
            <a:off x="311700" y="1106125"/>
            <a:ext cx="8520600" cy="1963500"/>
          </a:xfrm>
          <a:prstGeom prst="rect">
            <a:avLst/>
          </a:prstGeom>
        </p:spPr>
        <p:txBody>
          <a:bodyPr wrap="square" lIns="91425" tIns="91425" rIns="91425" bIns="91425" anchor="b">
            <a:noAutofit/>
          </a:bodyPr>
          <a:lstStyle>
            <a:lvl1pPr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a:spLocks noGrp="1" noEditPoints="1"/>
          </p:cNvSpPr>
          <p:nvPr>
            <p:ph type="body" idx="1"/>
          </p:nvPr>
        </p:nvSpPr>
        <p:spPr>
          <a:xfrm>
            <a:off x="311700" y="3152225"/>
            <a:ext cx="8520600" cy="1300800"/>
          </a:xfrm>
          <a:prstGeom prst="rect">
            <a:avLst/>
          </a:prstGeom>
        </p:spPr>
        <p:txBody>
          <a:bodyPr wrap="square" lIns="91425" tIns="91425" rIns="91425" bIns="91425" anchor="t">
            <a:noAutofit/>
          </a:bodyPr>
          <a:lstStyle>
            <a:lvl1pPr marL="457200" indent="-342900" algn="ctr" rtl="0">
              <a:spcBef>
                <a:spcPts val="0"/>
              </a:spcBef>
              <a:spcAft>
                <a:spcPts val="0"/>
              </a:spcAft>
              <a:buSzPts val="1800"/>
              <a:buChar char="●"/>
            </a:lvl1pPr>
            <a:lvl2pPr marL="914400" lvl="1" indent="-317500" algn="ctr" rtl="0">
              <a:spcBef>
                <a:spcPts val="1600"/>
              </a:spcBef>
              <a:spcAft>
                <a:spcPts val="0"/>
              </a:spcAft>
              <a:buSzPts val="1400"/>
              <a:buChar char="○"/>
            </a:lvl2pPr>
            <a:lvl3pPr marL="1371600" lvl="2" indent="-317500" algn="ctr" rtl="0">
              <a:spcBef>
                <a:spcPts val="1600"/>
              </a:spcBef>
              <a:spcAft>
                <a:spcPts val="0"/>
              </a:spcAft>
              <a:buSzPts val="1400"/>
              <a:buChar char="■"/>
            </a:lvl3pPr>
            <a:lvl4pPr marL="1828800" lvl="3" indent="-317500" algn="ctr" rtl="0">
              <a:spcBef>
                <a:spcPts val="1600"/>
              </a:spcBef>
              <a:spcAft>
                <a:spcPts val="0"/>
              </a:spcAft>
              <a:buSzPts val="1400"/>
              <a:buChar char="●"/>
            </a:lvl4pPr>
            <a:lvl5pPr marL="2286000" lvl="4" indent="-317500" algn="ctr" rtl="0">
              <a:spcBef>
                <a:spcPts val="1600"/>
              </a:spcBef>
              <a:spcAft>
                <a:spcPts val="0"/>
              </a:spcAft>
              <a:buSzPts val="1400"/>
              <a:buChar char="○"/>
            </a:lvl5pPr>
            <a:lvl6pPr marL="2743200" lvl="5" indent="-317500" algn="ctr" rtl="0">
              <a:spcBef>
                <a:spcPts val="1600"/>
              </a:spcBef>
              <a:spcAft>
                <a:spcPts val="0"/>
              </a:spcAft>
              <a:buSzPts val="1400"/>
              <a:buChar char="■"/>
            </a:lvl6pPr>
            <a:lvl7pPr marL="3200400" lvl="6" indent="-317500" algn="ctr" rtl="0">
              <a:spcBef>
                <a:spcPts val="1600"/>
              </a:spcBef>
              <a:spcAft>
                <a:spcPts val="0"/>
              </a:spcAft>
              <a:buSzPts val="1400"/>
              <a:buChar char="●"/>
            </a:lvl7pPr>
            <a:lvl8pPr marL="3657600" lvl="7" indent="-317500" algn="ctr" rtl="0">
              <a:spcBef>
                <a:spcPts val="1600"/>
              </a:spcBef>
              <a:spcAft>
                <a:spcPts val="0"/>
              </a:spcAft>
              <a:buSzPts val="1400"/>
              <a:buChar char="○"/>
            </a:lvl8pPr>
            <a:lvl9pPr marL="4114800" lvl="8" indent="-317500" algn="ctr" rtl="0">
              <a:spcBef>
                <a:spcPts val="1600"/>
              </a:spcBef>
              <a:spcAft>
                <a:spcPts val="1600"/>
              </a:spcAft>
              <a:buSzPts val="1400"/>
              <a:buChar char="■"/>
            </a:lvl9pPr>
          </a:lstStyle>
          <a:p>
            <a:pPr lvl="0"/>
          </a:p>
        </p:txBody>
      </p:sp>
      <p:sp>
        <p:nvSpPr>
          <p:cNvPr id="47" name="Google Shape;47;p11"/>
          <p:cNvSpPr>
            <a:spLocks noGrp="1" noEditPoints="1"/>
          </p:cNvSpPr>
          <p:nvPr>
            <p:ph type="sldNum" idx="12"/>
          </p:nvPr>
        </p:nvSpPr>
        <p:spPr>
          <a:xfrm>
            <a:off x="8472458" y="4663217"/>
            <a:ext cx="548700" cy="393600"/>
          </a:xfrm>
          <a:prstGeom prst="rect">
            <a:avLst/>
          </a:prstGeom>
        </p:spPr>
        <p:txBody>
          <a:bodyPr wrap="square" lIns="91425" tIns="91425" rIns="91425" bIns="91425" anchor="ctr">
            <a:noAutofit/>
          </a:bodyPr>
          <a:lstStyle>
            <a:lvl1pPr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9" name="Google Shape;49;p12"/>
          <p:cNvSpPr>
            <a:spLocks noGrp="1" noEditPoints="1"/>
          </p:cNvSpPr>
          <p:nvPr>
            <p:ph type="sldNum" idx="12"/>
          </p:nvPr>
        </p:nvSpPr>
        <p:spPr>
          <a:xfrm>
            <a:off x="8472458" y="4663217"/>
            <a:ext cx="548700" cy="393600"/>
          </a:xfrm>
          <a:prstGeom prst="rect">
            <a:avLst/>
          </a:prstGeom>
        </p:spPr>
        <p:txBody>
          <a:bodyPr wrap="square" lIns="91425" tIns="91425" rIns="91425" bIns="91425" anchor="ctr">
            <a:noAutofit/>
          </a:bodyPr>
          <a:lstStyle>
            <a:lvl1pPr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dk1"/>
        </a:solidFill>
      </p:bgPr>
    </p:bg>
    <p:spTree>
      <p:nvGrpSpPr>
        <p:cNvPr id="1" name=""/>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a:spLocks noGrp="1" noEditPoints="1"/>
          </p:cNvSpPr>
          <p:nvPr>
            <p:ph type="ctrTitle"/>
          </p:nvPr>
        </p:nvSpPr>
        <p:spPr>
          <a:xfrm>
            <a:off x="510450" y="1257300"/>
            <a:ext cx="8123100" cy="1588500"/>
          </a:xfrm>
          <a:prstGeom prst="rect">
            <a:avLst/>
          </a:prstGeom>
        </p:spPr>
        <p:txBody>
          <a:bodyPr wrap="square" lIns="91425" tIns="91425" rIns="91425" bIns="91425" anchor="b">
            <a:noAutofit/>
          </a:bodyPr>
          <a:lstStyle>
            <a:lvl1pPr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a:spLocks noGrp="1" noEditPoints="1"/>
          </p:cNvSpPr>
          <p:nvPr>
            <p:ph type="subTitle" idx="1"/>
          </p:nvPr>
        </p:nvSpPr>
        <p:spPr>
          <a:xfrm>
            <a:off x="510450" y="3182313"/>
            <a:ext cx="8123100" cy="630000"/>
          </a:xfrm>
          <a:prstGeom prst="rect">
            <a:avLst/>
          </a:prstGeom>
        </p:spPr>
        <p:txBody>
          <a:bodyPr wrap="square" lIns="91425" tIns="91425" rIns="91425" bIns="91425" anchor="t">
            <a:noAutofit/>
          </a:bodyPr>
          <a:lstStyle>
            <a:lvl1pPr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pPr lvl="0"/>
          </a:p>
        </p:txBody>
      </p:sp>
      <p:sp>
        <p:nvSpPr>
          <p:cNvPr id="58" name="Google Shape;58;p14"/>
          <p:cNvSpPr>
            <a:spLocks noGrp="1" noEditPoints="1"/>
          </p:cNvSpPr>
          <p:nvPr>
            <p:ph type="sldNum" idx="12"/>
          </p:nvPr>
        </p:nvSpPr>
        <p:spPr>
          <a:xfrm>
            <a:off x="8472458" y="4663217"/>
            <a:ext cx="548700" cy="393600"/>
          </a:xfrm>
          <a:prstGeom prst="rect">
            <a:avLst/>
          </a:prstGeom>
        </p:spPr>
        <p:txBody>
          <a:bodyPr wrap="square" lIns="91425" tIns="91425" rIns="91425" bIns="91425" anchor="ctr">
            <a:noAutofit/>
          </a:bodyPr>
          <a:lstStyle>
            <a:lvl1pPr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_HEADER">
    <p:bg>
      <p:bgPr>
        <a:solidFill>
          <a:schemeClr val="dk1"/>
        </a:solidFill>
      </p:bgPr>
    </p:bg>
    <p:spTree>
      <p:nvGrpSpPr>
        <p:cNvPr id="1" name=""/>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a:spLocks noGrp="1" noEditPoints="1"/>
          </p:cNvSpPr>
          <p:nvPr>
            <p:ph type="title"/>
          </p:nvPr>
        </p:nvSpPr>
        <p:spPr>
          <a:xfrm>
            <a:off x="510450" y="2057400"/>
            <a:ext cx="8123100" cy="778800"/>
          </a:xfrm>
          <a:prstGeom prst="rect">
            <a:avLst/>
          </a:prstGeom>
        </p:spPr>
        <p:txBody>
          <a:bodyPr wrap="square" lIns="91425" tIns="91425" rIns="91425" bIns="91425" anchor="b">
            <a:noAutofit/>
          </a:bodyPr>
          <a:lstStyle>
            <a:lvl1pPr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a:spLocks noGrp="1" noEditPoints="1"/>
          </p:cNvSpPr>
          <p:nvPr>
            <p:ph type="sldNum" idx="12"/>
          </p:nvPr>
        </p:nvSpPr>
        <p:spPr>
          <a:xfrm>
            <a:off x="8472458" y="4663217"/>
            <a:ext cx="548700" cy="393600"/>
          </a:xfrm>
          <a:prstGeom prst="rect">
            <a:avLst/>
          </a:prstGeom>
        </p:spPr>
        <p:txBody>
          <a:bodyPr wrap="square" lIns="91425" tIns="91425" rIns="91425" bIns="91425" anchor="ctr">
            <a:noAutofit/>
          </a:bodyPr>
          <a:lstStyle>
            <a:lvl1pPr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wrap="square" lIns="91425" tIns="91425" rIns="91425" bIns="91425" anchor="ctr">
            <a:noAutofit/>
          </a:bodyPr>
          <a:lstStyle/>
          <a:p>
            <a:pPr marL="0" indent="0" algn="l" rtl="0">
              <a:spcBef>
                <a:spcPts val="0"/>
              </a:spcBef>
              <a:spcAft>
                <a:spcPts val="0"/>
              </a:spcAft>
              <a:buNone/>
            </a:pPr>
          </a:p>
        </p:txBody>
      </p:sp>
      <p:sp>
        <p:nvSpPr>
          <p:cNvPr id="65" name="Google Shape;65;p16"/>
          <p:cNvSpPr>
            <a:spLocks noGrp="1" noEditPoints="1"/>
          </p:cNvSpPr>
          <p:nvPr>
            <p:ph type="title"/>
          </p:nvPr>
        </p:nvSpPr>
        <p:spPr>
          <a:xfrm>
            <a:off x="311700" y="445025"/>
            <a:ext cx="8520600" cy="572700"/>
          </a:xfrm>
          <a:prstGeom prst="rect">
            <a:avLst/>
          </a:prstGeom>
        </p:spPr>
        <p:txBody>
          <a:bodyPr wrap="square" lIns="91425" tIns="91425" rIns="91425" bIns="91425" anchor="t">
            <a:noAutofit/>
          </a:bodyPr>
          <a:lstStyle>
            <a:lvl1pPr rtl="0">
              <a:spcBef>
                <a:spcPts val="0"/>
              </a:spcBef>
              <a:spcAft>
                <a:spcPts val="0"/>
              </a:spcAft>
              <a:buSzPts val="2800"/>
              <a:buNone/>
            </a:lvl1pPr>
            <a:lvl2pPr lvl="1" rtl="0">
              <a:spcBef>
                <a:spcPts val="0"/>
              </a:spcBef>
              <a:spcAft>
                <a:spcPts val="0"/>
              </a:spcAft>
              <a:buSzPts val="2800"/>
              <a:buNone/>
            </a:lvl2pPr>
            <a:lvl3pPr lvl="2" rtl="0">
              <a:spcBef>
                <a:spcPts val="0"/>
              </a:spcBef>
              <a:spcAft>
                <a:spcPts val="0"/>
              </a:spcAft>
              <a:buSzPts val="2800"/>
              <a:buNone/>
            </a:lvl3pPr>
            <a:lvl4pPr lvl="3" rtl="0">
              <a:spcBef>
                <a:spcPts val="0"/>
              </a:spcBef>
              <a:spcAft>
                <a:spcPts val="0"/>
              </a:spcAft>
              <a:buSzPts val="2800"/>
              <a:buNone/>
            </a:lvl4pPr>
            <a:lvl5pPr lvl="4" rtl="0">
              <a:spcBef>
                <a:spcPts val="0"/>
              </a:spcBef>
              <a:spcAft>
                <a:spcPts val="0"/>
              </a:spcAft>
              <a:buSzPts val="2800"/>
              <a:buNone/>
            </a:lvl5pPr>
            <a:lvl6pPr lvl="5" rtl="0">
              <a:spcBef>
                <a:spcPts val="0"/>
              </a:spcBef>
              <a:spcAft>
                <a:spcPts val="0"/>
              </a:spcAft>
              <a:buSzPts val="2800"/>
              <a:buNone/>
            </a:lvl6pPr>
            <a:lvl7pPr lvl="6" rtl="0">
              <a:spcBef>
                <a:spcPts val="0"/>
              </a:spcBef>
              <a:spcAft>
                <a:spcPts val="0"/>
              </a:spcAft>
              <a:buSzPts val="2800"/>
              <a:buNone/>
            </a:lvl7pPr>
            <a:lvl8pPr lvl="7" rtl="0">
              <a:spcBef>
                <a:spcPts val="0"/>
              </a:spcBef>
              <a:spcAft>
                <a:spcPts val="0"/>
              </a:spcAft>
              <a:buSzPts val="2800"/>
              <a:buNone/>
            </a:lvl8pPr>
            <a:lvl9pPr lvl="8" rtl="0">
              <a:spcBef>
                <a:spcPts val="0"/>
              </a:spcBef>
              <a:spcAft>
                <a:spcPts val="0"/>
              </a:spcAft>
              <a:buSzPts val="2800"/>
              <a:buNone/>
            </a:lvl9pPr>
          </a:lstStyle>
          <a:p/>
        </p:txBody>
      </p:sp>
      <p:sp>
        <p:nvSpPr>
          <p:cNvPr id="66" name="Google Shape;66;p16"/>
          <p:cNvSpPr>
            <a:spLocks noGrp="1" noEditPoints="1"/>
          </p:cNvSpPr>
          <p:nvPr>
            <p:ph type="body" idx="1"/>
          </p:nvPr>
        </p:nvSpPr>
        <p:spPr>
          <a:xfrm>
            <a:off x="311700" y="1152475"/>
            <a:ext cx="8520600" cy="3416400"/>
          </a:xfrm>
          <a:prstGeom prst="rect">
            <a:avLst/>
          </a:prstGeom>
        </p:spPr>
        <p:txBody>
          <a:bodyPr wrap="square" lIns="91425" tIns="91425" rIns="91425" bIns="91425" anchor="t">
            <a:noAutofit/>
          </a:bodyPr>
          <a:lstStyle>
            <a:lvl1pPr marL="457200" indent="-342900" rtl="0">
              <a:spcBef>
                <a:spcPts val="0"/>
              </a:spcBef>
              <a:spcAft>
                <a:spcPts val="0"/>
              </a:spcAft>
              <a:buSzPts val="1800"/>
              <a:buChar char="●"/>
            </a:lvl1pPr>
            <a:lvl2pPr marL="914400" lvl="1" indent="-317500" rtl="0">
              <a:spcBef>
                <a:spcPts val="1600"/>
              </a:spcBef>
              <a:spcAft>
                <a:spcPts val="0"/>
              </a:spcAft>
              <a:buSzPts val="1400"/>
              <a:buChar char="○"/>
            </a:lvl2pPr>
            <a:lvl3pPr marL="1371600" lvl="2" indent="-317500" rtl="0">
              <a:spcBef>
                <a:spcPts val="1600"/>
              </a:spcBef>
              <a:spcAft>
                <a:spcPts val="0"/>
              </a:spcAft>
              <a:buSzPts val="1400"/>
              <a:buChar char="■"/>
            </a:lvl3pPr>
            <a:lvl4pPr marL="1828800" lvl="3" indent="-317500" rtl="0">
              <a:spcBef>
                <a:spcPts val="1600"/>
              </a:spcBef>
              <a:spcAft>
                <a:spcPts val="0"/>
              </a:spcAft>
              <a:buSzPts val="1400"/>
              <a:buChar char="●"/>
            </a:lvl4pPr>
            <a:lvl5pPr marL="2286000" lvl="4" indent="-317500" rtl="0">
              <a:spcBef>
                <a:spcPts val="1600"/>
              </a:spcBef>
              <a:spcAft>
                <a:spcPts val="0"/>
              </a:spcAft>
              <a:buSzPts val="1400"/>
              <a:buChar char="○"/>
            </a:lvl5pPr>
            <a:lvl6pPr marL="2743200" lvl="5" indent="-317500" rtl="0">
              <a:spcBef>
                <a:spcPts val="1600"/>
              </a:spcBef>
              <a:spcAft>
                <a:spcPts val="0"/>
              </a:spcAft>
              <a:buSzPts val="1400"/>
              <a:buChar char="■"/>
            </a:lvl6pPr>
            <a:lvl7pPr marL="3200400" lvl="6" indent="-317500" rtl="0">
              <a:spcBef>
                <a:spcPts val="1600"/>
              </a:spcBef>
              <a:spcAft>
                <a:spcPts val="0"/>
              </a:spcAft>
              <a:buSzPts val="1400"/>
              <a:buChar char="●"/>
            </a:lvl7pPr>
            <a:lvl8pPr marL="3657600" lvl="7" indent="-317500" rtl="0">
              <a:spcBef>
                <a:spcPts val="1600"/>
              </a:spcBef>
              <a:spcAft>
                <a:spcPts val="0"/>
              </a:spcAft>
              <a:buSzPts val="1400"/>
              <a:buChar char="○"/>
            </a:lvl8pPr>
            <a:lvl9pPr marL="4114800" lvl="8" indent="-317500" rtl="0">
              <a:spcBef>
                <a:spcPts val="1600"/>
              </a:spcBef>
              <a:spcAft>
                <a:spcPts val="1600"/>
              </a:spcAft>
              <a:buSzPts val="1400"/>
              <a:buChar char="■"/>
            </a:lvl9pPr>
          </a:lstStyle>
          <a:p>
            <a:pPr lvl="0"/>
          </a:p>
        </p:txBody>
      </p:sp>
      <p:sp>
        <p:nvSpPr>
          <p:cNvPr id="67" name="Google Shape;67;p16"/>
          <p:cNvSpPr>
            <a:spLocks noGrp="1" noEditPoints="1"/>
          </p:cNvSpPr>
          <p:nvPr>
            <p:ph type="sldNum" idx="12"/>
          </p:nvPr>
        </p:nvSpPr>
        <p:spPr>
          <a:xfrm>
            <a:off x="8472458" y="4663217"/>
            <a:ext cx="548700" cy="393600"/>
          </a:xfrm>
          <a:prstGeom prst="rect">
            <a:avLst/>
          </a:prstGeom>
        </p:spPr>
        <p:txBody>
          <a:bodyPr wrap="square" lIns="91425" tIns="91425" rIns="91425" bIns="91425" anchor="ctr">
            <a:noAutofit/>
          </a:bodyPr>
          <a:lstStyle>
            <a:lvl1pPr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reserve="1">
  <p:cSld name="TITLE_AND_TWO_COLUMNS">
    <p:spTree>
      <p:nvGrpSpPr>
        <p:cNvPr id="1" name=""/>
        <p:cNvGrpSpPr/>
        <p:nvPr/>
      </p:nvGrpSpPr>
      <p:grpSpPr>
        <a:xfrm>
          <a:off x="0" y="0"/>
          <a:ext cx="0" cy="0"/>
          <a:chOff x="0" y="0"/>
          <a:chExt cx="0" cy="0"/>
        </a:xfrm>
      </p:grpSpPr>
      <p:sp>
        <p:nvSpPr>
          <p:cNvPr id="69" name="Google Shape;69;p17"/>
          <p:cNvSpPr>
            <a:spLocks noGrp="1" noEditPoints="1"/>
          </p:cNvSpPr>
          <p:nvPr>
            <p:ph type="title"/>
          </p:nvPr>
        </p:nvSpPr>
        <p:spPr>
          <a:xfrm>
            <a:off x="311700" y="445025"/>
            <a:ext cx="8520600" cy="572700"/>
          </a:xfrm>
          <a:prstGeom prst="rect">
            <a:avLst/>
          </a:prstGeom>
        </p:spPr>
        <p:txBody>
          <a:bodyPr wrap="square" lIns="91425" tIns="91425" rIns="91425" bIns="91425" anchor="t">
            <a:noAutofit/>
          </a:bodyPr>
          <a:lstStyle>
            <a:lvl1pPr rtl="0">
              <a:spcBef>
                <a:spcPts val="0"/>
              </a:spcBef>
              <a:spcAft>
                <a:spcPts val="0"/>
              </a:spcAft>
              <a:buSzPts val="2800"/>
              <a:buNone/>
            </a:lvl1pPr>
            <a:lvl2pPr lvl="1" rtl="0">
              <a:spcBef>
                <a:spcPts val="0"/>
              </a:spcBef>
              <a:spcAft>
                <a:spcPts val="0"/>
              </a:spcAft>
              <a:buSzPts val="2800"/>
              <a:buNone/>
            </a:lvl2pPr>
            <a:lvl3pPr lvl="2" rtl="0">
              <a:spcBef>
                <a:spcPts val="0"/>
              </a:spcBef>
              <a:spcAft>
                <a:spcPts val="0"/>
              </a:spcAft>
              <a:buSzPts val="2800"/>
              <a:buNone/>
            </a:lvl3pPr>
            <a:lvl4pPr lvl="3" rtl="0">
              <a:spcBef>
                <a:spcPts val="0"/>
              </a:spcBef>
              <a:spcAft>
                <a:spcPts val="0"/>
              </a:spcAft>
              <a:buSzPts val="2800"/>
              <a:buNone/>
            </a:lvl4pPr>
            <a:lvl5pPr lvl="4" rtl="0">
              <a:spcBef>
                <a:spcPts val="0"/>
              </a:spcBef>
              <a:spcAft>
                <a:spcPts val="0"/>
              </a:spcAft>
              <a:buSzPts val="2800"/>
              <a:buNone/>
            </a:lvl5pPr>
            <a:lvl6pPr lvl="5" rtl="0">
              <a:spcBef>
                <a:spcPts val="0"/>
              </a:spcBef>
              <a:spcAft>
                <a:spcPts val="0"/>
              </a:spcAft>
              <a:buSzPts val="2800"/>
              <a:buNone/>
            </a:lvl6pPr>
            <a:lvl7pPr lvl="6" rtl="0">
              <a:spcBef>
                <a:spcPts val="0"/>
              </a:spcBef>
              <a:spcAft>
                <a:spcPts val="0"/>
              </a:spcAft>
              <a:buSzPts val="2800"/>
              <a:buNone/>
            </a:lvl7pPr>
            <a:lvl8pPr lvl="7" rtl="0">
              <a:spcBef>
                <a:spcPts val="0"/>
              </a:spcBef>
              <a:spcAft>
                <a:spcPts val="0"/>
              </a:spcAft>
              <a:buSzPts val="2800"/>
              <a:buNone/>
            </a:lvl8pPr>
            <a:lvl9pPr lvl="8" rtl="0">
              <a:spcBef>
                <a:spcPts val="0"/>
              </a:spcBef>
              <a:spcAft>
                <a:spcPts val="0"/>
              </a:spcAft>
              <a:buSzPts val="2800"/>
              <a:buNone/>
            </a:lvl9pPr>
          </a:lstStyle>
          <a:p/>
        </p:txBody>
      </p:sp>
      <p:sp>
        <p:nvSpPr>
          <p:cNvPr id="70" name="Google Shape;70;p17"/>
          <p:cNvSpPr>
            <a:spLocks noGrp="1" noEditPoints="1"/>
          </p:cNvSpPr>
          <p:nvPr>
            <p:ph type="body" idx="1"/>
          </p:nvPr>
        </p:nvSpPr>
        <p:spPr>
          <a:xfrm>
            <a:off x="311700" y="1152475"/>
            <a:ext cx="3999900" cy="3416400"/>
          </a:xfrm>
          <a:prstGeom prst="rect">
            <a:avLst/>
          </a:prstGeom>
        </p:spPr>
        <p:txBody>
          <a:bodyPr wrap="square" lIns="91425" tIns="91425" rIns="91425" bIns="91425" anchor="t">
            <a:noAutofit/>
          </a:bodyPr>
          <a:lstStyle>
            <a:lvl1pPr marL="45720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p>
        </p:txBody>
      </p:sp>
      <p:sp>
        <p:nvSpPr>
          <p:cNvPr id="71" name="Google Shape;71;p17"/>
          <p:cNvSpPr>
            <a:spLocks noGrp="1" noEditPoints="1"/>
          </p:cNvSpPr>
          <p:nvPr>
            <p:ph type="body" idx="2"/>
          </p:nvPr>
        </p:nvSpPr>
        <p:spPr>
          <a:xfrm>
            <a:off x="4832400" y="1152475"/>
            <a:ext cx="3999900" cy="3416400"/>
          </a:xfrm>
          <a:prstGeom prst="rect">
            <a:avLst/>
          </a:prstGeom>
        </p:spPr>
        <p:txBody>
          <a:bodyPr wrap="square" lIns="91425" tIns="91425" rIns="91425" bIns="91425" anchor="t">
            <a:noAutofit/>
          </a:bodyPr>
          <a:lstStyle>
            <a:lvl1pPr marL="45720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p>
        </p:txBody>
      </p:sp>
      <p:sp>
        <p:nvSpPr>
          <p:cNvPr id="72" name="Google Shape;72;p17"/>
          <p:cNvSpPr>
            <a:spLocks noGrp="1" noEditPoints="1"/>
          </p:cNvSpPr>
          <p:nvPr>
            <p:ph type="sldNum" idx="12"/>
          </p:nvPr>
        </p:nvSpPr>
        <p:spPr>
          <a:xfrm>
            <a:off x="8472458" y="4663217"/>
            <a:ext cx="548700" cy="393600"/>
          </a:xfrm>
          <a:prstGeom prst="rect">
            <a:avLst/>
          </a:prstGeom>
        </p:spPr>
        <p:txBody>
          <a:bodyPr wrap="square" lIns="91425" tIns="91425" rIns="91425" bIns="91425" anchor="ctr">
            <a:noAutofit/>
          </a:bodyPr>
          <a:lstStyle>
            <a:lvl1pPr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74" name="Google Shape;74;p18"/>
          <p:cNvSpPr>
            <a:spLocks noGrp="1" noEditPoints="1"/>
          </p:cNvSpPr>
          <p:nvPr>
            <p:ph type="title"/>
          </p:nvPr>
        </p:nvSpPr>
        <p:spPr>
          <a:xfrm>
            <a:off x="311700" y="445025"/>
            <a:ext cx="8520600" cy="572700"/>
          </a:xfrm>
          <a:prstGeom prst="rect">
            <a:avLst/>
          </a:prstGeom>
        </p:spPr>
        <p:txBody>
          <a:bodyPr wrap="square" lIns="91425" tIns="91425" rIns="91425" bIns="91425" anchor="t">
            <a:noAutofit/>
          </a:bodyPr>
          <a:lstStyle>
            <a:lvl1pPr rtl="0">
              <a:spcBef>
                <a:spcPts val="0"/>
              </a:spcBef>
              <a:spcAft>
                <a:spcPts val="0"/>
              </a:spcAft>
              <a:buSzPts val="2800"/>
              <a:buNone/>
            </a:lvl1pPr>
            <a:lvl2pPr lvl="1" rtl="0">
              <a:spcBef>
                <a:spcPts val="0"/>
              </a:spcBef>
              <a:spcAft>
                <a:spcPts val="0"/>
              </a:spcAft>
              <a:buSzPts val="2800"/>
              <a:buNone/>
            </a:lvl2pPr>
            <a:lvl3pPr lvl="2" rtl="0">
              <a:spcBef>
                <a:spcPts val="0"/>
              </a:spcBef>
              <a:spcAft>
                <a:spcPts val="0"/>
              </a:spcAft>
              <a:buSzPts val="2800"/>
              <a:buNone/>
            </a:lvl3pPr>
            <a:lvl4pPr lvl="3" rtl="0">
              <a:spcBef>
                <a:spcPts val="0"/>
              </a:spcBef>
              <a:spcAft>
                <a:spcPts val="0"/>
              </a:spcAft>
              <a:buSzPts val="2800"/>
              <a:buNone/>
            </a:lvl4pPr>
            <a:lvl5pPr lvl="4" rtl="0">
              <a:spcBef>
                <a:spcPts val="0"/>
              </a:spcBef>
              <a:spcAft>
                <a:spcPts val="0"/>
              </a:spcAft>
              <a:buSzPts val="2800"/>
              <a:buNone/>
            </a:lvl5pPr>
            <a:lvl6pPr lvl="5" rtl="0">
              <a:spcBef>
                <a:spcPts val="0"/>
              </a:spcBef>
              <a:spcAft>
                <a:spcPts val="0"/>
              </a:spcAft>
              <a:buSzPts val="2800"/>
              <a:buNone/>
            </a:lvl6pPr>
            <a:lvl7pPr lvl="6" rtl="0">
              <a:spcBef>
                <a:spcPts val="0"/>
              </a:spcBef>
              <a:spcAft>
                <a:spcPts val="0"/>
              </a:spcAft>
              <a:buSzPts val="2800"/>
              <a:buNone/>
            </a:lvl7pPr>
            <a:lvl8pPr lvl="7" rtl="0">
              <a:spcBef>
                <a:spcPts val="0"/>
              </a:spcBef>
              <a:spcAft>
                <a:spcPts val="0"/>
              </a:spcAft>
              <a:buSzPts val="2800"/>
              <a:buNone/>
            </a:lvl8pPr>
            <a:lvl9pPr lvl="8" rtl="0">
              <a:spcBef>
                <a:spcPts val="0"/>
              </a:spcBef>
              <a:spcAft>
                <a:spcPts val="0"/>
              </a:spcAft>
              <a:buSzPts val="2800"/>
              <a:buNone/>
            </a:lvl9pPr>
          </a:lstStyle>
          <a:p/>
        </p:txBody>
      </p:sp>
      <p:sp>
        <p:nvSpPr>
          <p:cNvPr id="75" name="Google Shape;75;p18"/>
          <p:cNvSpPr>
            <a:spLocks noGrp="1" noEditPoints="1"/>
          </p:cNvSpPr>
          <p:nvPr>
            <p:ph type="sldNum" idx="12"/>
          </p:nvPr>
        </p:nvSpPr>
        <p:spPr>
          <a:xfrm>
            <a:off x="8472458" y="4663217"/>
            <a:ext cx="548700" cy="393600"/>
          </a:xfrm>
          <a:prstGeom prst="rect">
            <a:avLst/>
          </a:prstGeom>
        </p:spPr>
        <p:txBody>
          <a:bodyPr wrap="square" lIns="91425" tIns="91425" rIns="91425" bIns="91425" anchor="ctr">
            <a:noAutofit/>
          </a:bodyPr>
          <a:lstStyle>
            <a:lvl1pPr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_COLUMN_TEXT">
    <p:spTree>
      <p:nvGrpSpPr>
        <p:cNvPr id="1" name=""/>
        <p:cNvGrpSpPr/>
        <p:nvPr/>
      </p:nvGrpSpPr>
      <p:grpSpPr>
        <a:xfrm>
          <a:off x="0" y="0"/>
          <a:ext cx="0" cy="0"/>
          <a:chOff x="0" y="0"/>
          <a:chExt cx="0" cy="0"/>
        </a:xfrm>
      </p:grpSpPr>
      <p:sp>
        <p:nvSpPr>
          <p:cNvPr id="77" name="Google Shape;77;p19"/>
          <p:cNvSpPr>
            <a:spLocks noGrp="1" noEditPoints="1"/>
          </p:cNvSpPr>
          <p:nvPr>
            <p:ph type="title"/>
          </p:nvPr>
        </p:nvSpPr>
        <p:spPr>
          <a:xfrm>
            <a:off x="311700" y="555600"/>
            <a:ext cx="2808000" cy="755700"/>
          </a:xfrm>
          <a:prstGeom prst="rect">
            <a:avLst/>
          </a:prstGeom>
        </p:spPr>
        <p:txBody>
          <a:bodyPr wrap="square" lIns="91425" tIns="91425" rIns="91425" bIns="91425" anchor="b">
            <a:noAutofit/>
          </a:bodyPr>
          <a:lstStyle>
            <a:lvl1pP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a:spLocks noGrp="1" noEditPoints="1"/>
          </p:cNvSpPr>
          <p:nvPr>
            <p:ph type="body" idx="1"/>
          </p:nvPr>
        </p:nvSpPr>
        <p:spPr>
          <a:xfrm>
            <a:off x="311700" y="1389600"/>
            <a:ext cx="2808000" cy="3179400"/>
          </a:xfrm>
          <a:prstGeom prst="rect">
            <a:avLst/>
          </a:prstGeom>
        </p:spPr>
        <p:txBody>
          <a:bodyPr wrap="square" lIns="91425" tIns="91425" rIns="91425" bIns="91425" anchor="t">
            <a:noAutofit/>
          </a:bodyPr>
          <a:lstStyle>
            <a:lvl1pPr marL="45720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p>
        </p:txBody>
      </p:sp>
      <p:sp>
        <p:nvSpPr>
          <p:cNvPr id="79" name="Google Shape;79;p19"/>
          <p:cNvSpPr>
            <a:spLocks noGrp="1" noEditPoints="1"/>
          </p:cNvSpPr>
          <p:nvPr>
            <p:ph type="sldNum" idx="12"/>
          </p:nvPr>
        </p:nvSpPr>
        <p:spPr>
          <a:xfrm>
            <a:off x="8472458" y="4663217"/>
            <a:ext cx="548700" cy="393600"/>
          </a:xfrm>
          <a:prstGeom prst="rect">
            <a:avLst/>
          </a:prstGeom>
        </p:spPr>
        <p:txBody>
          <a:bodyPr wrap="square" lIns="91425" tIns="91425" rIns="91425" bIns="91425" anchor="ctr">
            <a:noAutofit/>
          </a:bodyPr>
          <a:lstStyle>
            <a:lvl1pPr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_POINT">
    <p:bg>
      <p:bgPr>
        <a:solidFill>
          <a:schemeClr val="lt2"/>
        </a:solidFill>
      </p:bgPr>
    </p:bg>
    <p:spTree>
      <p:nvGrpSpPr>
        <p:cNvPr id="1" name=""/>
        <p:cNvGrpSpPr/>
        <p:nvPr/>
      </p:nvGrpSpPr>
      <p:grpSpPr>
        <a:xfrm>
          <a:off x="0" y="0"/>
          <a:ext cx="0" cy="0"/>
          <a:chOff x="0" y="0"/>
          <a:chExt cx="0" cy="0"/>
        </a:xfrm>
      </p:grpSpPr>
      <p:sp>
        <p:nvSpPr>
          <p:cNvPr id="81" name="Google Shape;81;p20"/>
          <p:cNvSpPr>
            <a:spLocks noGrp="1" noEditPoints="1"/>
          </p:cNvSpPr>
          <p:nvPr>
            <p:ph type="title"/>
          </p:nvPr>
        </p:nvSpPr>
        <p:spPr>
          <a:xfrm>
            <a:off x="490250" y="526350"/>
            <a:ext cx="5797500" cy="4090800"/>
          </a:xfrm>
          <a:prstGeom prst="rect">
            <a:avLst/>
          </a:prstGeom>
        </p:spPr>
        <p:txBody>
          <a:bodyPr wrap="square" lIns="91425" tIns="91425" rIns="91425" bIns="91425" anchor="ctr">
            <a:noAutofit/>
          </a:bodyPr>
          <a:lstStyle>
            <a:lvl1pPr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a:spLocks noGrp="1" noEditPoints="1"/>
          </p:cNvSpPr>
          <p:nvPr>
            <p:ph type="sldNum" idx="12"/>
          </p:nvPr>
        </p:nvSpPr>
        <p:spPr>
          <a:xfrm>
            <a:off x="8472458" y="4663217"/>
            <a:ext cx="548700" cy="393600"/>
          </a:xfrm>
          <a:prstGeom prst="rect">
            <a:avLst/>
          </a:prstGeom>
        </p:spPr>
        <p:txBody>
          <a:bodyPr wrap="square" lIns="91425" tIns="91425" rIns="91425" bIns="91425" anchor="ctr">
            <a:noAutofit/>
          </a:bodyPr>
          <a:lstStyle>
            <a:lvl1pPr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_TITLE_AND_DESCRIPTION">
    <p:spTree>
      <p:nvGrpSpPr>
        <p:cNvPr id="1" name=""/>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wrap="square" lIns="91425" tIns="91425" rIns="91425" bIns="91425" anchor="ctr">
            <a:noAutofit/>
          </a:bodyPr>
          <a:lstStyle/>
          <a:p>
            <a:pPr marL="0" indent="0" algn="l" rtl="0">
              <a:spcBef>
                <a:spcPts val="0"/>
              </a:spcBef>
              <a:spcAft>
                <a:spcPts val="0"/>
              </a:spcAft>
              <a:buNone/>
            </a:p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a:spLocks noGrp="1" noEditPoints="1"/>
          </p:cNvSpPr>
          <p:nvPr>
            <p:ph type="title"/>
          </p:nvPr>
        </p:nvSpPr>
        <p:spPr>
          <a:xfrm>
            <a:off x="265500" y="1205825"/>
            <a:ext cx="4045200" cy="1509600"/>
          </a:xfrm>
          <a:prstGeom prst="rect">
            <a:avLst/>
          </a:prstGeom>
        </p:spPr>
        <p:txBody>
          <a:bodyPr wrap="square" lIns="91425" tIns="91425" rIns="91425" bIns="91425" anchor="b">
            <a:noAutofit/>
          </a:bodyPr>
          <a:lstStyle>
            <a:lvl1pPr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87" name="Google Shape;87;p21"/>
          <p:cNvSpPr>
            <a:spLocks noGrp="1" noEditPoints="1"/>
          </p:cNvSpPr>
          <p:nvPr>
            <p:ph type="subTitle" idx="1"/>
          </p:nvPr>
        </p:nvSpPr>
        <p:spPr>
          <a:xfrm>
            <a:off x="265500" y="2769001"/>
            <a:ext cx="4045200" cy="1345500"/>
          </a:xfrm>
          <a:prstGeom prst="rect">
            <a:avLst/>
          </a:prstGeom>
        </p:spPr>
        <p:txBody>
          <a:bodyPr wrap="square" lIns="91425" tIns="91425" rIns="91425" bIns="91425" anchor="t">
            <a:noAutofit/>
          </a:bodyPr>
          <a:lstStyle>
            <a:lvl1pPr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pPr lvl="0"/>
          </a:p>
        </p:txBody>
      </p:sp>
      <p:sp>
        <p:nvSpPr>
          <p:cNvPr id="88" name="Google Shape;88;p21"/>
          <p:cNvSpPr>
            <a:spLocks noGrp="1" noEditPoints="1"/>
          </p:cNvSpPr>
          <p:nvPr>
            <p:ph type="body" idx="2"/>
          </p:nvPr>
        </p:nvSpPr>
        <p:spPr>
          <a:xfrm>
            <a:off x="4939500" y="724200"/>
            <a:ext cx="3837000" cy="3695100"/>
          </a:xfrm>
          <a:prstGeom prst="rect">
            <a:avLst/>
          </a:prstGeom>
        </p:spPr>
        <p:txBody>
          <a:bodyPr wrap="square" lIns="91425" tIns="91425" rIns="91425" bIns="91425" anchor="ctr">
            <a:noAutofit/>
          </a:bodyPr>
          <a:lstStyle>
            <a:lvl1pPr marL="45720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pPr lvl="0"/>
          </a:p>
        </p:txBody>
      </p:sp>
      <p:sp>
        <p:nvSpPr>
          <p:cNvPr id="89" name="Google Shape;89;p21"/>
          <p:cNvSpPr>
            <a:spLocks noGrp="1" noEditPoints="1"/>
          </p:cNvSpPr>
          <p:nvPr>
            <p:ph type="sldNum" idx="12"/>
          </p:nvPr>
        </p:nvSpPr>
        <p:spPr>
          <a:xfrm>
            <a:off x="8472458" y="4663217"/>
            <a:ext cx="548700" cy="393600"/>
          </a:xfrm>
          <a:prstGeom prst="rect">
            <a:avLst/>
          </a:prstGeom>
        </p:spPr>
        <p:txBody>
          <a:bodyPr wrap="square" lIns="91425" tIns="91425" rIns="91425" bIns="91425" anchor="ctr">
            <a:noAutofit/>
          </a:bodyPr>
          <a:lstStyle>
            <a:lvl1pPr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_HEADER">
    <p:spTree>
      <p:nvGrpSpPr>
        <p:cNvPr id="1" name=""/>
        <p:cNvGrpSpPr/>
        <p:nvPr/>
      </p:nvGrpSpPr>
      <p:grpSpPr>
        <a:xfrm>
          <a:off x="0" y="0"/>
          <a:ext cx="0" cy="0"/>
          <a:chOff x="0" y="0"/>
          <a:chExt cx="0" cy="0"/>
        </a:xfrm>
      </p:grpSpPr>
      <p:sp>
        <p:nvSpPr>
          <p:cNvPr id="14" name="Google Shape;14;p3"/>
          <p:cNvSpPr>
            <a:spLocks noGrp="1" noEditPoints="1"/>
          </p:cNvSpPr>
          <p:nvPr>
            <p:ph type="title"/>
          </p:nvPr>
        </p:nvSpPr>
        <p:spPr>
          <a:xfrm>
            <a:off x="311700" y="2150850"/>
            <a:ext cx="8520600" cy="841800"/>
          </a:xfrm>
          <a:prstGeom prst="rect">
            <a:avLst/>
          </a:prstGeom>
        </p:spPr>
        <p:txBody>
          <a:bodyPr wrap="square" lIns="91425" tIns="91425" rIns="91425" bIns="91425" anchor="ctr">
            <a:noAutofit/>
          </a:bodyPr>
          <a:lstStyle>
            <a:lvl1pPr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5" name="Google Shape;15;p3"/>
          <p:cNvSpPr>
            <a:spLocks noGrp="1" noEditPoints="1"/>
          </p:cNvSpPr>
          <p:nvPr>
            <p:ph type="sldNum" idx="12"/>
          </p:nvPr>
        </p:nvSpPr>
        <p:spPr>
          <a:xfrm>
            <a:off x="8472458" y="4663217"/>
            <a:ext cx="548700" cy="393600"/>
          </a:xfrm>
          <a:prstGeom prst="rect">
            <a:avLst/>
          </a:prstGeom>
        </p:spPr>
        <p:txBody>
          <a:bodyPr wrap="square" lIns="91425" tIns="91425" rIns="91425" bIns="91425" anchor="ctr">
            <a:noAutofit/>
          </a:bodyPr>
          <a:lstStyle>
            <a:lvl1pPr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_ONLY">
    <p:spTree>
      <p:nvGrpSpPr>
        <p:cNvPr id="1" name=""/>
        <p:cNvGrpSpPr/>
        <p:nvPr/>
      </p:nvGrpSpPr>
      <p:grpSpPr>
        <a:xfrm>
          <a:off x="0" y="0"/>
          <a:ext cx="0" cy="0"/>
          <a:chOff x="0" y="0"/>
          <a:chExt cx="0" cy="0"/>
        </a:xfrm>
      </p:grpSpPr>
      <p:sp>
        <p:nvSpPr>
          <p:cNvPr id="91" name="Google Shape;91;p22"/>
          <p:cNvSpPr>
            <a:spLocks noGrp="1" noEditPoints="1"/>
          </p:cNvSpPr>
          <p:nvPr>
            <p:ph type="body" idx="1"/>
          </p:nvPr>
        </p:nvSpPr>
        <p:spPr>
          <a:xfrm>
            <a:off x="311700" y="4236825"/>
            <a:ext cx="5998800" cy="598800"/>
          </a:xfrm>
          <a:prstGeom prst="rect">
            <a:avLst/>
          </a:prstGeom>
        </p:spPr>
        <p:txBody>
          <a:bodyPr wrap="square" lIns="91425" tIns="91425" rIns="91425" bIns="91425" anchor="ctr">
            <a:noAutofit/>
          </a:bodyPr>
          <a:lstStyle>
            <a:lvl1pPr marL="457200" indent="-228600" rtl="0">
              <a:lnSpc>
                <a:spcPct val="100000"/>
              </a:lnSpc>
              <a:spcBef>
                <a:spcPts val="0"/>
              </a:spcBef>
              <a:spcAft>
                <a:spcPts val="0"/>
              </a:spcAft>
              <a:buSzPts val="2100"/>
              <a:buNone/>
              <a:defRPr sz="2100"/>
            </a:lvl1pPr>
          </a:lstStyle>
          <a:p>
            <a:pPr lvl="0"/>
          </a:p>
        </p:txBody>
      </p:sp>
      <p:sp>
        <p:nvSpPr>
          <p:cNvPr id="92" name="Google Shape;92;p22"/>
          <p:cNvSpPr>
            <a:spLocks noGrp="1" noEditPoints="1"/>
          </p:cNvSpPr>
          <p:nvPr>
            <p:ph type="sldNum" idx="12"/>
          </p:nvPr>
        </p:nvSpPr>
        <p:spPr>
          <a:xfrm>
            <a:off x="8472458" y="4663217"/>
            <a:ext cx="548700" cy="393600"/>
          </a:xfrm>
          <a:prstGeom prst="rect">
            <a:avLst/>
          </a:prstGeom>
        </p:spPr>
        <p:txBody>
          <a:bodyPr wrap="square" lIns="91425" tIns="91425" rIns="91425" bIns="91425" anchor="ctr">
            <a:noAutofit/>
          </a:bodyPr>
          <a:lstStyle>
            <a:lvl1pPr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_NUMBER">
    <p:spTree>
      <p:nvGrpSpPr>
        <p:cNvPr id="1" name=""/>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wrap="square" lIns="91425" tIns="91425" rIns="91425" bIns="91425" anchor="ctr">
            <a:noAutofit/>
          </a:bodyPr>
          <a:lstStyle/>
          <a:p>
            <a:pPr marL="0" indent="0" algn="l" rtl="0">
              <a:spcBef>
                <a:spcPts val="0"/>
              </a:spcBef>
              <a:spcAft>
                <a:spcPts val="0"/>
              </a:spcAft>
              <a:buNone/>
            </a:pPr>
          </a:p>
        </p:txBody>
      </p:sp>
      <p:sp>
        <p:nvSpPr>
          <p:cNvPr id="95" name="Google Shape;95;p23"/>
          <p:cNvSpPr>
            <a:spLocks noGrp="1" noEditPoints="1"/>
          </p:cNvSpPr>
          <p:nvPr>
            <p:ph type="title" hasCustomPrompt="1"/>
          </p:nvPr>
        </p:nvSpPr>
        <p:spPr>
          <a:xfrm>
            <a:off x="311700" y="991475"/>
            <a:ext cx="8520600" cy="1917900"/>
          </a:xfrm>
          <a:prstGeom prst="rect">
            <a:avLst/>
          </a:prstGeom>
        </p:spPr>
        <p:txBody>
          <a:bodyPr wrap="square" lIns="91425" tIns="91425" rIns="91425" bIns="91425" anchor="ctr">
            <a:noAutofit/>
          </a:bodyPr>
          <a:lstStyle>
            <a:lvl1pPr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a:spLocks noGrp="1" noEditPoints="1"/>
          </p:cNvSpPr>
          <p:nvPr>
            <p:ph type="body" idx="1"/>
          </p:nvPr>
        </p:nvSpPr>
        <p:spPr>
          <a:xfrm>
            <a:off x="311700" y="3071300"/>
            <a:ext cx="8520600" cy="901800"/>
          </a:xfrm>
          <a:prstGeom prst="rect">
            <a:avLst/>
          </a:prstGeom>
        </p:spPr>
        <p:txBody>
          <a:bodyPr wrap="square" lIns="91425" tIns="91425" rIns="91425" bIns="91425" anchor="t">
            <a:noAutofit/>
          </a:bodyPr>
          <a:lstStyle>
            <a:lvl1pPr marL="457200" indent="-342900" algn="ctr" rtl="0">
              <a:spcBef>
                <a:spcPts val="0"/>
              </a:spcBef>
              <a:spcAft>
                <a:spcPts val="0"/>
              </a:spcAft>
              <a:buSzPts val="1800"/>
              <a:buChar char="●"/>
            </a:lvl1pPr>
            <a:lvl2pPr marL="914400" lvl="1" indent="-317500" algn="ctr" rtl="0">
              <a:spcBef>
                <a:spcPts val="1600"/>
              </a:spcBef>
              <a:spcAft>
                <a:spcPts val="0"/>
              </a:spcAft>
              <a:buSzPts val="1400"/>
              <a:buChar char="○"/>
            </a:lvl2pPr>
            <a:lvl3pPr marL="1371600" lvl="2" indent="-317500" algn="ctr" rtl="0">
              <a:spcBef>
                <a:spcPts val="1600"/>
              </a:spcBef>
              <a:spcAft>
                <a:spcPts val="0"/>
              </a:spcAft>
              <a:buSzPts val="1400"/>
              <a:buChar char="■"/>
            </a:lvl3pPr>
            <a:lvl4pPr marL="1828800" lvl="3" indent="-317500" algn="ctr" rtl="0">
              <a:spcBef>
                <a:spcPts val="1600"/>
              </a:spcBef>
              <a:spcAft>
                <a:spcPts val="0"/>
              </a:spcAft>
              <a:buSzPts val="1400"/>
              <a:buChar char="●"/>
            </a:lvl4pPr>
            <a:lvl5pPr marL="2286000" lvl="4" indent="-317500" algn="ctr" rtl="0">
              <a:spcBef>
                <a:spcPts val="1600"/>
              </a:spcBef>
              <a:spcAft>
                <a:spcPts val="0"/>
              </a:spcAft>
              <a:buSzPts val="1400"/>
              <a:buChar char="○"/>
            </a:lvl5pPr>
            <a:lvl6pPr marL="2743200" lvl="5" indent="-317500" algn="ctr" rtl="0">
              <a:spcBef>
                <a:spcPts val="1600"/>
              </a:spcBef>
              <a:spcAft>
                <a:spcPts val="0"/>
              </a:spcAft>
              <a:buSzPts val="1400"/>
              <a:buChar char="■"/>
            </a:lvl6pPr>
            <a:lvl7pPr marL="3200400" lvl="6" indent="-317500" algn="ctr" rtl="0">
              <a:spcBef>
                <a:spcPts val="1600"/>
              </a:spcBef>
              <a:spcAft>
                <a:spcPts val="0"/>
              </a:spcAft>
              <a:buSzPts val="1400"/>
              <a:buChar char="●"/>
            </a:lvl7pPr>
            <a:lvl8pPr marL="3657600" lvl="7" indent="-317500" algn="ctr" rtl="0">
              <a:spcBef>
                <a:spcPts val="1600"/>
              </a:spcBef>
              <a:spcAft>
                <a:spcPts val="0"/>
              </a:spcAft>
              <a:buSzPts val="1400"/>
              <a:buChar char="○"/>
            </a:lvl8pPr>
            <a:lvl9pPr marL="4114800" lvl="8" indent="-317500" algn="ctr" rtl="0">
              <a:spcBef>
                <a:spcPts val="1600"/>
              </a:spcBef>
              <a:spcAft>
                <a:spcPts val="1600"/>
              </a:spcAft>
              <a:buSzPts val="1400"/>
              <a:buChar char="■"/>
            </a:lvl9pPr>
          </a:lstStyle>
          <a:p>
            <a:pPr lvl="0"/>
          </a:p>
        </p:txBody>
      </p:sp>
      <p:sp>
        <p:nvSpPr>
          <p:cNvPr id="97" name="Google Shape;97;p23"/>
          <p:cNvSpPr>
            <a:spLocks noGrp="1" noEditPoints="1"/>
          </p:cNvSpPr>
          <p:nvPr>
            <p:ph type="sldNum" idx="12"/>
          </p:nvPr>
        </p:nvSpPr>
        <p:spPr>
          <a:xfrm>
            <a:off x="8472458" y="4663217"/>
            <a:ext cx="548700" cy="393600"/>
          </a:xfrm>
          <a:prstGeom prst="rect">
            <a:avLst/>
          </a:prstGeom>
        </p:spPr>
        <p:txBody>
          <a:bodyPr wrap="square" lIns="91425" tIns="91425" rIns="91425" bIns="91425" anchor="ctr">
            <a:noAutofit/>
          </a:bodyPr>
          <a:lstStyle>
            <a:lvl1pPr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99" name="Google Shape;99;p24"/>
          <p:cNvSpPr>
            <a:spLocks noGrp="1" noEditPoints="1"/>
          </p:cNvSpPr>
          <p:nvPr>
            <p:ph type="sldNum" idx="12"/>
          </p:nvPr>
        </p:nvSpPr>
        <p:spPr>
          <a:xfrm>
            <a:off x="8472458" y="4663217"/>
            <a:ext cx="548700" cy="393600"/>
          </a:xfrm>
          <a:prstGeom prst="rect">
            <a:avLst/>
          </a:prstGeom>
        </p:spPr>
        <p:txBody>
          <a:bodyPr wrap="square" lIns="91425" tIns="91425" rIns="91425" bIns="91425" anchor="ctr">
            <a:noAutofit/>
          </a:bodyPr>
          <a:lstStyle>
            <a:lvl1pPr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17" name="Google Shape;17;p4"/>
          <p:cNvSpPr>
            <a:spLocks noGrp="1" noEditPoints="1"/>
          </p:cNvSpPr>
          <p:nvPr>
            <p:ph type="title"/>
          </p:nvPr>
        </p:nvSpPr>
        <p:spPr>
          <a:xfrm>
            <a:off x="311700" y="445025"/>
            <a:ext cx="8520600" cy="572700"/>
          </a:xfrm>
          <a:prstGeom prst="rect">
            <a:avLst/>
          </a:prstGeom>
        </p:spPr>
        <p:txBody>
          <a:bodyPr wrap="square" lIns="91425" tIns="91425" rIns="91425" bIns="91425" anchor="t">
            <a:noAutofit/>
          </a:bodyPr>
          <a:lstStyle>
            <a:lvl1pPr rtl="0">
              <a:spcBef>
                <a:spcPts val="0"/>
              </a:spcBef>
              <a:spcAft>
                <a:spcPts val="0"/>
              </a:spcAft>
              <a:buSzPts val="2800"/>
              <a:buNone/>
            </a:lvl1pPr>
            <a:lvl2pPr lvl="1" rtl="0">
              <a:spcBef>
                <a:spcPts val="0"/>
              </a:spcBef>
              <a:spcAft>
                <a:spcPts val="0"/>
              </a:spcAft>
              <a:buSzPts val="2800"/>
              <a:buNone/>
            </a:lvl2pPr>
            <a:lvl3pPr lvl="2" rtl="0">
              <a:spcBef>
                <a:spcPts val="0"/>
              </a:spcBef>
              <a:spcAft>
                <a:spcPts val="0"/>
              </a:spcAft>
              <a:buSzPts val="2800"/>
              <a:buNone/>
            </a:lvl3pPr>
            <a:lvl4pPr lvl="3" rtl="0">
              <a:spcBef>
                <a:spcPts val="0"/>
              </a:spcBef>
              <a:spcAft>
                <a:spcPts val="0"/>
              </a:spcAft>
              <a:buSzPts val="2800"/>
              <a:buNone/>
            </a:lvl4pPr>
            <a:lvl5pPr lvl="4" rtl="0">
              <a:spcBef>
                <a:spcPts val="0"/>
              </a:spcBef>
              <a:spcAft>
                <a:spcPts val="0"/>
              </a:spcAft>
              <a:buSzPts val="2800"/>
              <a:buNone/>
            </a:lvl5pPr>
            <a:lvl6pPr lvl="5" rtl="0">
              <a:spcBef>
                <a:spcPts val="0"/>
              </a:spcBef>
              <a:spcAft>
                <a:spcPts val="0"/>
              </a:spcAft>
              <a:buSzPts val="2800"/>
              <a:buNone/>
            </a:lvl6pPr>
            <a:lvl7pPr lvl="6" rtl="0">
              <a:spcBef>
                <a:spcPts val="0"/>
              </a:spcBef>
              <a:spcAft>
                <a:spcPts val="0"/>
              </a:spcAft>
              <a:buSzPts val="2800"/>
              <a:buNone/>
            </a:lvl7pPr>
            <a:lvl8pPr lvl="7" rtl="0">
              <a:spcBef>
                <a:spcPts val="0"/>
              </a:spcBef>
              <a:spcAft>
                <a:spcPts val="0"/>
              </a:spcAft>
              <a:buSzPts val="2800"/>
              <a:buNone/>
            </a:lvl8pPr>
            <a:lvl9pPr lvl="8" rtl="0">
              <a:spcBef>
                <a:spcPts val="0"/>
              </a:spcBef>
              <a:spcAft>
                <a:spcPts val="0"/>
              </a:spcAft>
              <a:buSzPts val="2800"/>
              <a:buNone/>
            </a:lvl9pPr>
          </a:lstStyle>
          <a:p/>
        </p:txBody>
      </p:sp>
      <p:sp>
        <p:nvSpPr>
          <p:cNvPr id="18" name="Google Shape;18;p4"/>
          <p:cNvSpPr>
            <a:spLocks noGrp="1" noEditPoints="1"/>
          </p:cNvSpPr>
          <p:nvPr>
            <p:ph type="body" idx="1"/>
          </p:nvPr>
        </p:nvSpPr>
        <p:spPr>
          <a:xfrm>
            <a:off x="311700" y="1152475"/>
            <a:ext cx="8520600" cy="3416400"/>
          </a:xfrm>
          <a:prstGeom prst="rect">
            <a:avLst/>
          </a:prstGeom>
        </p:spPr>
        <p:txBody>
          <a:bodyPr wrap="square" lIns="91425" tIns="91425" rIns="91425" bIns="91425" anchor="t">
            <a:noAutofit/>
          </a:bodyPr>
          <a:lstStyle>
            <a:lvl1pPr marL="457200" indent="-342900" rtl="0">
              <a:spcBef>
                <a:spcPts val="0"/>
              </a:spcBef>
              <a:spcAft>
                <a:spcPts val="0"/>
              </a:spcAft>
              <a:buSzPts val="1800"/>
              <a:buChar char="●"/>
            </a:lvl1pPr>
            <a:lvl2pPr marL="914400" lvl="1" indent="-317500" rtl="0">
              <a:spcBef>
                <a:spcPts val="1600"/>
              </a:spcBef>
              <a:spcAft>
                <a:spcPts val="0"/>
              </a:spcAft>
              <a:buSzPts val="1400"/>
              <a:buChar char="○"/>
            </a:lvl2pPr>
            <a:lvl3pPr marL="1371600" lvl="2" indent="-317500" rtl="0">
              <a:spcBef>
                <a:spcPts val="1600"/>
              </a:spcBef>
              <a:spcAft>
                <a:spcPts val="0"/>
              </a:spcAft>
              <a:buSzPts val="1400"/>
              <a:buChar char="■"/>
            </a:lvl3pPr>
            <a:lvl4pPr marL="1828800" lvl="3" indent="-317500" rtl="0">
              <a:spcBef>
                <a:spcPts val="1600"/>
              </a:spcBef>
              <a:spcAft>
                <a:spcPts val="0"/>
              </a:spcAft>
              <a:buSzPts val="1400"/>
              <a:buChar char="●"/>
            </a:lvl4pPr>
            <a:lvl5pPr marL="2286000" lvl="4" indent="-317500" rtl="0">
              <a:spcBef>
                <a:spcPts val="1600"/>
              </a:spcBef>
              <a:spcAft>
                <a:spcPts val="0"/>
              </a:spcAft>
              <a:buSzPts val="1400"/>
              <a:buChar char="○"/>
            </a:lvl5pPr>
            <a:lvl6pPr marL="2743200" lvl="5" indent="-317500" rtl="0">
              <a:spcBef>
                <a:spcPts val="1600"/>
              </a:spcBef>
              <a:spcAft>
                <a:spcPts val="0"/>
              </a:spcAft>
              <a:buSzPts val="1400"/>
              <a:buChar char="■"/>
            </a:lvl6pPr>
            <a:lvl7pPr marL="3200400" lvl="6" indent="-317500" rtl="0">
              <a:spcBef>
                <a:spcPts val="1600"/>
              </a:spcBef>
              <a:spcAft>
                <a:spcPts val="0"/>
              </a:spcAft>
              <a:buSzPts val="1400"/>
              <a:buChar char="●"/>
            </a:lvl7pPr>
            <a:lvl8pPr marL="3657600" lvl="7" indent="-317500" rtl="0">
              <a:spcBef>
                <a:spcPts val="1600"/>
              </a:spcBef>
              <a:spcAft>
                <a:spcPts val="0"/>
              </a:spcAft>
              <a:buSzPts val="1400"/>
              <a:buChar char="○"/>
            </a:lvl8pPr>
            <a:lvl9pPr marL="4114800" lvl="8" indent="-317500" rtl="0">
              <a:spcBef>
                <a:spcPts val="1600"/>
              </a:spcBef>
              <a:spcAft>
                <a:spcPts val="1600"/>
              </a:spcAft>
              <a:buSzPts val="1400"/>
              <a:buChar char="■"/>
            </a:lvl9pPr>
          </a:lstStyle>
          <a:p>
            <a:pPr lvl="0"/>
          </a:p>
        </p:txBody>
      </p:sp>
      <p:sp>
        <p:nvSpPr>
          <p:cNvPr id="19" name="Google Shape;19;p4"/>
          <p:cNvSpPr>
            <a:spLocks noGrp="1" noEditPoints="1"/>
          </p:cNvSpPr>
          <p:nvPr>
            <p:ph type="sldNum" idx="12"/>
          </p:nvPr>
        </p:nvSpPr>
        <p:spPr>
          <a:xfrm>
            <a:off x="8472458" y="4663217"/>
            <a:ext cx="548700" cy="393600"/>
          </a:xfrm>
          <a:prstGeom prst="rect">
            <a:avLst/>
          </a:prstGeom>
        </p:spPr>
        <p:txBody>
          <a:bodyPr wrap="square" lIns="91425" tIns="91425" rIns="91425" bIns="91425" anchor="ctr">
            <a:noAutofit/>
          </a:bodyPr>
          <a:lstStyle>
            <a:lvl1pPr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reserve="1">
  <p:cSld name="TITLE_AND_TWO_COLUMNS">
    <p:spTree>
      <p:nvGrpSpPr>
        <p:cNvPr id="1" name=""/>
        <p:cNvGrpSpPr/>
        <p:nvPr/>
      </p:nvGrpSpPr>
      <p:grpSpPr>
        <a:xfrm>
          <a:off x="0" y="0"/>
          <a:ext cx="0" cy="0"/>
          <a:chOff x="0" y="0"/>
          <a:chExt cx="0" cy="0"/>
        </a:xfrm>
      </p:grpSpPr>
      <p:sp>
        <p:nvSpPr>
          <p:cNvPr id="21" name="Google Shape;21;p5"/>
          <p:cNvSpPr>
            <a:spLocks noGrp="1" noEditPoints="1"/>
          </p:cNvSpPr>
          <p:nvPr>
            <p:ph type="title"/>
          </p:nvPr>
        </p:nvSpPr>
        <p:spPr>
          <a:xfrm>
            <a:off x="311700" y="445025"/>
            <a:ext cx="8520600" cy="572700"/>
          </a:xfrm>
          <a:prstGeom prst="rect">
            <a:avLst/>
          </a:prstGeom>
        </p:spPr>
        <p:txBody>
          <a:bodyPr wrap="square" lIns="91425" tIns="91425" rIns="91425" bIns="91425" anchor="t">
            <a:noAutofit/>
          </a:bodyPr>
          <a:lstStyle>
            <a:lvl1pPr rtl="0">
              <a:spcBef>
                <a:spcPts val="0"/>
              </a:spcBef>
              <a:spcAft>
                <a:spcPts val="0"/>
              </a:spcAft>
              <a:buSzPts val="2800"/>
              <a:buNone/>
            </a:lvl1pPr>
            <a:lvl2pPr lvl="1" rtl="0">
              <a:spcBef>
                <a:spcPts val="0"/>
              </a:spcBef>
              <a:spcAft>
                <a:spcPts val="0"/>
              </a:spcAft>
              <a:buSzPts val="2800"/>
              <a:buNone/>
            </a:lvl2pPr>
            <a:lvl3pPr lvl="2" rtl="0">
              <a:spcBef>
                <a:spcPts val="0"/>
              </a:spcBef>
              <a:spcAft>
                <a:spcPts val="0"/>
              </a:spcAft>
              <a:buSzPts val="2800"/>
              <a:buNone/>
            </a:lvl3pPr>
            <a:lvl4pPr lvl="3" rtl="0">
              <a:spcBef>
                <a:spcPts val="0"/>
              </a:spcBef>
              <a:spcAft>
                <a:spcPts val="0"/>
              </a:spcAft>
              <a:buSzPts val="2800"/>
              <a:buNone/>
            </a:lvl4pPr>
            <a:lvl5pPr lvl="4" rtl="0">
              <a:spcBef>
                <a:spcPts val="0"/>
              </a:spcBef>
              <a:spcAft>
                <a:spcPts val="0"/>
              </a:spcAft>
              <a:buSzPts val="2800"/>
              <a:buNone/>
            </a:lvl5pPr>
            <a:lvl6pPr lvl="5" rtl="0">
              <a:spcBef>
                <a:spcPts val="0"/>
              </a:spcBef>
              <a:spcAft>
                <a:spcPts val="0"/>
              </a:spcAft>
              <a:buSzPts val="2800"/>
              <a:buNone/>
            </a:lvl6pPr>
            <a:lvl7pPr lvl="6" rtl="0">
              <a:spcBef>
                <a:spcPts val="0"/>
              </a:spcBef>
              <a:spcAft>
                <a:spcPts val="0"/>
              </a:spcAft>
              <a:buSzPts val="2800"/>
              <a:buNone/>
            </a:lvl7pPr>
            <a:lvl8pPr lvl="7" rtl="0">
              <a:spcBef>
                <a:spcPts val="0"/>
              </a:spcBef>
              <a:spcAft>
                <a:spcPts val="0"/>
              </a:spcAft>
              <a:buSzPts val="2800"/>
              <a:buNone/>
            </a:lvl8pPr>
            <a:lvl9pPr lvl="8" rtl="0">
              <a:spcBef>
                <a:spcPts val="0"/>
              </a:spcBef>
              <a:spcAft>
                <a:spcPts val="0"/>
              </a:spcAft>
              <a:buSzPts val="2800"/>
              <a:buNone/>
            </a:lvl9pPr>
          </a:lstStyle>
          <a:p/>
        </p:txBody>
      </p:sp>
      <p:sp>
        <p:nvSpPr>
          <p:cNvPr id="22" name="Google Shape;22;p5"/>
          <p:cNvSpPr>
            <a:spLocks noGrp="1" noEditPoints="1"/>
          </p:cNvSpPr>
          <p:nvPr>
            <p:ph type="body" idx="1"/>
          </p:nvPr>
        </p:nvSpPr>
        <p:spPr>
          <a:xfrm>
            <a:off x="311700" y="1152475"/>
            <a:ext cx="3999900" cy="3416400"/>
          </a:xfrm>
          <a:prstGeom prst="rect">
            <a:avLst/>
          </a:prstGeom>
        </p:spPr>
        <p:txBody>
          <a:bodyPr wrap="square" lIns="91425" tIns="91425" rIns="91425" bIns="91425" anchor="t">
            <a:noAutofit/>
          </a:bodyPr>
          <a:lstStyle>
            <a:lvl1pPr marL="45720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p>
        </p:txBody>
      </p:sp>
      <p:sp>
        <p:nvSpPr>
          <p:cNvPr id="23" name="Google Shape;23;p5"/>
          <p:cNvSpPr>
            <a:spLocks noGrp="1" noEditPoints="1"/>
          </p:cNvSpPr>
          <p:nvPr>
            <p:ph type="body" idx="2"/>
          </p:nvPr>
        </p:nvSpPr>
        <p:spPr>
          <a:xfrm>
            <a:off x="4832400" y="1152475"/>
            <a:ext cx="3999900" cy="3416400"/>
          </a:xfrm>
          <a:prstGeom prst="rect">
            <a:avLst/>
          </a:prstGeom>
        </p:spPr>
        <p:txBody>
          <a:bodyPr wrap="square" lIns="91425" tIns="91425" rIns="91425" bIns="91425" anchor="t">
            <a:noAutofit/>
          </a:bodyPr>
          <a:lstStyle>
            <a:lvl1pPr marL="45720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p>
        </p:txBody>
      </p:sp>
      <p:sp>
        <p:nvSpPr>
          <p:cNvPr id="24" name="Google Shape;24;p5"/>
          <p:cNvSpPr>
            <a:spLocks noGrp="1" noEditPoints="1"/>
          </p:cNvSpPr>
          <p:nvPr>
            <p:ph type="sldNum" idx="12"/>
          </p:nvPr>
        </p:nvSpPr>
        <p:spPr>
          <a:xfrm>
            <a:off x="8472458" y="4663217"/>
            <a:ext cx="548700" cy="393600"/>
          </a:xfrm>
          <a:prstGeom prst="rect">
            <a:avLst/>
          </a:prstGeom>
        </p:spPr>
        <p:txBody>
          <a:bodyPr wrap="square" lIns="91425" tIns="91425" rIns="91425" bIns="91425" anchor="ctr">
            <a:noAutofit/>
          </a:bodyPr>
          <a:lstStyle>
            <a:lvl1pPr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26" name="Google Shape;26;p6"/>
          <p:cNvSpPr>
            <a:spLocks noGrp="1" noEditPoints="1"/>
          </p:cNvSpPr>
          <p:nvPr>
            <p:ph type="title"/>
          </p:nvPr>
        </p:nvSpPr>
        <p:spPr>
          <a:xfrm>
            <a:off x="311700" y="445025"/>
            <a:ext cx="8520600" cy="572700"/>
          </a:xfrm>
          <a:prstGeom prst="rect">
            <a:avLst/>
          </a:prstGeom>
        </p:spPr>
        <p:txBody>
          <a:bodyPr wrap="square" lIns="91425" tIns="91425" rIns="91425" bIns="91425" anchor="t">
            <a:noAutofit/>
          </a:bodyPr>
          <a:lstStyle>
            <a:lvl1pPr rtl="0">
              <a:spcBef>
                <a:spcPts val="0"/>
              </a:spcBef>
              <a:spcAft>
                <a:spcPts val="0"/>
              </a:spcAft>
              <a:buSzPts val="2800"/>
              <a:buNone/>
            </a:lvl1pPr>
            <a:lvl2pPr lvl="1" rtl="0">
              <a:spcBef>
                <a:spcPts val="0"/>
              </a:spcBef>
              <a:spcAft>
                <a:spcPts val="0"/>
              </a:spcAft>
              <a:buSzPts val="2800"/>
              <a:buNone/>
            </a:lvl2pPr>
            <a:lvl3pPr lvl="2" rtl="0">
              <a:spcBef>
                <a:spcPts val="0"/>
              </a:spcBef>
              <a:spcAft>
                <a:spcPts val="0"/>
              </a:spcAft>
              <a:buSzPts val="2800"/>
              <a:buNone/>
            </a:lvl3pPr>
            <a:lvl4pPr lvl="3" rtl="0">
              <a:spcBef>
                <a:spcPts val="0"/>
              </a:spcBef>
              <a:spcAft>
                <a:spcPts val="0"/>
              </a:spcAft>
              <a:buSzPts val="2800"/>
              <a:buNone/>
            </a:lvl4pPr>
            <a:lvl5pPr lvl="4" rtl="0">
              <a:spcBef>
                <a:spcPts val="0"/>
              </a:spcBef>
              <a:spcAft>
                <a:spcPts val="0"/>
              </a:spcAft>
              <a:buSzPts val="2800"/>
              <a:buNone/>
            </a:lvl5pPr>
            <a:lvl6pPr lvl="5" rtl="0">
              <a:spcBef>
                <a:spcPts val="0"/>
              </a:spcBef>
              <a:spcAft>
                <a:spcPts val="0"/>
              </a:spcAft>
              <a:buSzPts val="2800"/>
              <a:buNone/>
            </a:lvl6pPr>
            <a:lvl7pPr lvl="6" rtl="0">
              <a:spcBef>
                <a:spcPts val="0"/>
              </a:spcBef>
              <a:spcAft>
                <a:spcPts val="0"/>
              </a:spcAft>
              <a:buSzPts val="2800"/>
              <a:buNone/>
            </a:lvl7pPr>
            <a:lvl8pPr lvl="7" rtl="0">
              <a:spcBef>
                <a:spcPts val="0"/>
              </a:spcBef>
              <a:spcAft>
                <a:spcPts val="0"/>
              </a:spcAft>
              <a:buSzPts val="2800"/>
              <a:buNone/>
            </a:lvl8pPr>
            <a:lvl9pPr lvl="8" rtl="0">
              <a:spcBef>
                <a:spcPts val="0"/>
              </a:spcBef>
              <a:spcAft>
                <a:spcPts val="0"/>
              </a:spcAft>
              <a:buSzPts val="2800"/>
              <a:buNone/>
            </a:lvl9pPr>
          </a:lstStyle>
          <a:p/>
        </p:txBody>
      </p:sp>
      <p:sp>
        <p:nvSpPr>
          <p:cNvPr id="27" name="Google Shape;27;p6"/>
          <p:cNvSpPr>
            <a:spLocks noGrp="1" noEditPoints="1"/>
          </p:cNvSpPr>
          <p:nvPr>
            <p:ph type="sldNum" idx="12"/>
          </p:nvPr>
        </p:nvSpPr>
        <p:spPr>
          <a:xfrm>
            <a:off x="8472458" y="4663217"/>
            <a:ext cx="548700" cy="393600"/>
          </a:xfrm>
          <a:prstGeom prst="rect">
            <a:avLst/>
          </a:prstGeom>
        </p:spPr>
        <p:txBody>
          <a:bodyPr wrap="square" lIns="91425" tIns="91425" rIns="91425" bIns="91425" anchor="ctr">
            <a:noAutofit/>
          </a:bodyPr>
          <a:lstStyle>
            <a:lvl1pPr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_COLUMN_TEXT">
    <p:spTree>
      <p:nvGrpSpPr>
        <p:cNvPr id="1" name=""/>
        <p:cNvGrpSpPr/>
        <p:nvPr/>
      </p:nvGrpSpPr>
      <p:grpSpPr>
        <a:xfrm>
          <a:off x="0" y="0"/>
          <a:ext cx="0" cy="0"/>
          <a:chOff x="0" y="0"/>
          <a:chExt cx="0" cy="0"/>
        </a:xfrm>
      </p:grpSpPr>
      <p:sp>
        <p:nvSpPr>
          <p:cNvPr id="29" name="Google Shape;29;p7"/>
          <p:cNvSpPr>
            <a:spLocks noGrp="1" noEditPoints="1"/>
          </p:cNvSpPr>
          <p:nvPr>
            <p:ph type="title"/>
          </p:nvPr>
        </p:nvSpPr>
        <p:spPr>
          <a:xfrm>
            <a:off x="311700" y="555600"/>
            <a:ext cx="2808000" cy="755700"/>
          </a:xfrm>
          <a:prstGeom prst="rect">
            <a:avLst/>
          </a:prstGeom>
        </p:spPr>
        <p:txBody>
          <a:bodyPr wrap="square" lIns="91425" tIns="91425" rIns="91425" bIns="91425" anchor="b">
            <a:noAutofit/>
          </a:bodyPr>
          <a:lstStyle>
            <a:lvl1pP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a:spLocks noGrp="1" noEditPoints="1"/>
          </p:cNvSpPr>
          <p:nvPr>
            <p:ph type="body" idx="1"/>
          </p:nvPr>
        </p:nvSpPr>
        <p:spPr>
          <a:xfrm>
            <a:off x="311700" y="1389600"/>
            <a:ext cx="2808000" cy="3179400"/>
          </a:xfrm>
          <a:prstGeom prst="rect">
            <a:avLst/>
          </a:prstGeom>
        </p:spPr>
        <p:txBody>
          <a:bodyPr wrap="square" lIns="91425" tIns="91425" rIns="91425" bIns="91425" anchor="t">
            <a:noAutofit/>
          </a:bodyPr>
          <a:lstStyle>
            <a:lvl1pPr marL="45720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pPr lvl="0"/>
          </a:p>
        </p:txBody>
      </p:sp>
      <p:sp>
        <p:nvSpPr>
          <p:cNvPr id="31" name="Google Shape;31;p7"/>
          <p:cNvSpPr>
            <a:spLocks noGrp="1" noEditPoints="1"/>
          </p:cNvSpPr>
          <p:nvPr>
            <p:ph type="sldNum" idx="12"/>
          </p:nvPr>
        </p:nvSpPr>
        <p:spPr>
          <a:xfrm>
            <a:off x="8472458" y="4663217"/>
            <a:ext cx="548700" cy="393600"/>
          </a:xfrm>
          <a:prstGeom prst="rect">
            <a:avLst/>
          </a:prstGeom>
        </p:spPr>
        <p:txBody>
          <a:bodyPr wrap="square" lIns="91425" tIns="91425" rIns="91425" bIns="91425" anchor="ctr">
            <a:noAutofit/>
          </a:bodyPr>
          <a:lstStyle>
            <a:lvl1pPr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_POINT">
    <p:spTree>
      <p:nvGrpSpPr>
        <p:cNvPr id="1" name=""/>
        <p:cNvGrpSpPr/>
        <p:nvPr/>
      </p:nvGrpSpPr>
      <p:grpSpPr>
        <a:xfrm>
          <a:off x="0" y="0"/>
          <a:ext cx="0" cy="0"/>
          <a:chOff x="0" y="0"/>
          <a:chExt cx="0" cy="0"/>
        </a:xfrm>
      </p:grpSpPr>
      <p:sp>
        <p:nvSpPr>
          <p:cNvPr id="33" name="Google Shape;33;p8"/>
          <p:cNvSpPr>
            <a:spLocks noGrp="1" noEditPoints="1"/>
          </p:cNvSpPr>
          <p:nvPr>
            <p:ph type="title"/>
          </p:nvPr>
        </p:nvSpPr>
        <p:spPr>
          <a:xfrm>
            <a:off x="490250" y="450150"/>
            <a:ext cx="6367800" cy="4090800"/>
          </a:xfrm>
          <a:prstGeom prst="rect">
            <a:avLst/>
          </a:prstGeom>
        </p:spPr>
        <p:txBody>
          <a:bodyPr wrap="square" lIns="91425" tIns="91425" rIns="91425" bIns="91425" anchor="ctr">
            <a:noAutofit/>
          </a:bodyPr>
          <a:lstStyle>
            <a:lvl1pPr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a:spLocks noGrp="1" noEditPoints="1"/>
          </p:cNvSpPr>
          <p:nvPr>
            <p:ph type="sldNum" idx="12"/>
          </p:nvPr>
        </p:nvSpPr>
        <p:spPr>
          <a:xfrm>
            <a:off x="8472458" y="4663217"/>
            <a:ext cx="548700" cy="393600"/>
          </a:xfrm>
          <a:prstGeom prst="rect">
            <a:avLst/>
          </a:prstGeom>
        </p:spPr>
        <p:txBody>
          <a:bodyPr wrap="square" lIns="91425" tIns="91425" rIns="91425" bIns="91425" anchor="ctr">
            <a:noAutofit/>
          </a:bodyPr>
          <a:lstStyle>
            <a:lvl1pPr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_TITLE_AND_DESCRIPTION">
    <p:spTree>
      <p:nvGrpSpPr>
        <p:cNvPr id="1" name=""/>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wrap="square" lIns="91425" tIns="91425" rIns="91425" bIns="91425" anchor="ctr">
            <a:noAutofit/>
          </a:bodyPr>
          <a:lstStyle/>
          <a:p>
            <a:pPr marL="0" indent="0" algn="l" rtl="0">
              <a:spcBef>
                <a:spcPts val="0"/>
              </a:spcBef>
              <a:spcAft>
                <a:spcPts val="0"/>
              </a:spcAft>
              <a:buNone/>
            </a:pPr>
          </a:p>
        </p:txBody>
      </p:sp>
      <p:sp>
        <p:nvSpPr>
          <p:cNvPr id="37" name="Google Shape;37;p9"/>
          <p:cNvSpPr>
            <a:spLocks noGrp="1" noEditPoints="1"/>
          </p:cNvSpPr>
          <p:nvPr>
            <p:ph type="title"/>
          </p:nvPr>
        </p:nvSpPr>
        <p:spPr>
          <a:xfrm>
            <a:off x="265500" y="1233175"/>
            <a:ext cx="4045200" cy="1482300"/>
          </a:xfrm>
          <a:prstGeom prst="rect">
            <a:avLst/>
          </a:prstGeom>
        </p:spPr>
        <p:txBody>
          <a:bodyPr wrap="square" lIns="91425" tIns="91425" rIns="91425" bIns="91425" anchor="b">
            <a:noAutofit/>
          </a:bodyPr>
          <a:lstStyle>
            <a:lvl1pPr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38" name="Google Shape;38;p9"/>
          <p:cNvSpPr>
            <a:spLocks noGrp="1" noEditPoints="1"/>
          </p:cNvSpPr>
          <p:nvPr>
            <p:ph type="subTitle" idx="1"/>
          </p:nvPr>
        </p:nvSpPr>
        <p:spPr>
          <a:xfrm>
            <a:off x="265500" y="2803075"/>
            <a:ext cx="4045200" cy="1235100"/>
          </a:xfrm>
          <a:prstGeom prst="rect">
            <a:avLst/>
          </a:prstGeom>
        </p:spPr>
        <p:txBody>
          <a:bodyPr wrap="square" lIns="91425" tIns="91425" rIns="91425" bIns="91425" anchor="t">
            <a:noAutofit/>
          </a:bodyPr>
          <a:lstStyle>
            <a:lvl1pPr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pPr lvl="0"/>
          </a:p>
        </p:txBody>
      </p:sp>
      <p:sp>
        <p:nvSpPr>
          <p:cNvPr id="39" name="Google Shape;39;p9"/>
          <p:cNvSpPr>
            <a:spLocks noGrp="1" noEditPoints="1"/>
          </p:cNvSpPr>
          <p:nvPr>
            <p:ph type="body" idx="2"/>
          </p:nvPr>
        </p:nvSpPr>
        <p:spPr>
          <a:xfrm>
            <a:off x="4939500" y="724075"/>
            <a:ext cx="3837000" cy="3695100"/>
          </a:xfrm>
          <a:prstGeom prst="rect">
            <a:avLst/>
          </a:prstGeom>
        </p:spPr>
        <p:txBody>
          <a:bodyPr wrap="square" lIns="91425" tIns="91425" rIns="91425" bIns="91425" anchor="ctr">
            <a:noAutofit/>
          </a:bodyPr>
          <a:lstStyle>
            <a:lvl1pPr marL="457200" indent="-342900" rtl="0">
              <a:spcBef>
                <a:spcPts val="0"/>
              </a:spcBef>
              <a:spcAft>
                <a:spcPts val="0"/>
              </a:spcAft>
              <a:buSzPts val="1800"/>
              <a:buChar char="●"/>
            </a:lvl1pPr>
            <a:lvl2pPr marL="914400" lvl="1" indent="-317500" rtl="0">
              <a:spcBef>
                <a:spcPts val="1600"/>
              </a:spcBef>
              <a:spcAft>
                <a:spcPts val="0"/>
              </a:spcAft>
              <a:buSzPts val="1400"/>
              <a:buChar char="○"/>
            </a:lvl2pPr>
            <a:lvl3pPr marL="1371600" lvl="2" indent="-317500" rtl="0">
              <a:spcBef>
                <a:spcPts val="1600"/>
              </a:spcBef>
              <a:spcAft>
                <a:spcPts val="0"/>
              </a:spcAft>
              <a:buSzPts val="1400"/>
              <a:buChar char="■"/>
            </a:lvl3pPr>
            <a:lvl4pPr marL="1828800" lvl="3" indent="-317500" rtl="0">
              <a:spcBef>
                <a:spcPts val="1600"/>
              </a:spcBef>
              <a:spcAft>
                <a:spcPts val="0"/>
              </a:spcAft>
              <a:buSzPts val="1400"/>
              <a:buChar char="●"/>
            </a:lvl4pPr>
            <a:lvl5pPr marL="2286000" lvl="4" indent="-317500" rtl="0">
              <a:spcBef>
                <a:spcPts val="1600"/>
              </a:spcBef>
              <a:spcAft>
                <a:spcPts val="0"/>
              </a:spcAft>
              <a:buSzPts val="1400"/>
              <a:buChar char="○"/>
            </a:lvl5pPr>
            <a:lvl6pPr marL="2743200" lvl="5" indent="-317500" rtl="0">
              <a:spcBef>
                <a:spcPts val="1600"/>
              </a:spcBef>
              <a:spcAft>
                <a:spcPts val="0"/>
              </a:spcAft>
              <a:buSzPts val="1400"/>
              <a:buChar char="■"/>
            </a:lvl6pPr>
            <a:lvl7pPr marL="3200400" lvl="6" indent="-317500" rtl="0">
              <a:spcBef>
                <a:spcPts val="1600"/>
              </a:spcBef>
              <a:spcAft>
                <a:spcPts val="0"/>
              </a:spcAft>
              <a:buSzPts val="1400"/>
              <a:buChar char="●"/>
            </a:lvl7pPr>
            <a:lvl8pPr marL="3657600" lvl="7" indent="-317500" rtl="0">
              <a:spcBef>
                <a:spcPts val="1600"/>
              </a:spcBef>
              <a:spcAft>
                <a:spcPts val="0"/>
              </a:spcAft>
              <a:buSzPts val="1400"/>
              <a:buChar char="○"/>
            </a:lvl8pPr>
            <a:lvl9pPr marL="4114800" lvl="8" indent="-317500" rtl="0">
              <a:spcBef>
                <a:spcPts val="1600"/>
              </a:spcBef>
              <a:spcAft>
                <a:spcPts val="1600"/>
              </a:spcAft>
              <a:buSzPts val="1400"/>
              <a:buChar char="■"/>
            </a:lvl9pPr>
          </a:lstStyle>
          <a:p>
            <a:pPr lvl="0"/>
          </a:p>
        </p:txBody>
      </p:sp>
      <p:sp>
        <p:nvSpPr>
          <p:cNvPr id="40" name="Google Shape;40;p9"/>
          <p:cNvSpPr>
            <a:spLocks noGrp="1" noEditPoints="1"/>
          </p:cNvSpPr>
          <p:nvPr>
            <p:ph type="sldNum" idx="12"/>
          </p:nvPr>
        </p:nvSpPr>
        <p:spPr>
          <a:xfrm>
            <a:off x="8472458" y="4663217"/>
            <a:ext cx="548700" cy="393600"/>
          </a:xfrm>
          <a:prstGeom prst="rect">
            <a:avLst/>
          </a:prstGeom>
        </p:spPr>
        <p:txBody>
          <a:bodyPr wrap="square" lIns="91425" tIns="91425" rIns="91425" bIns="91425" anchor="ctr">
            <a:noAutofit/>
          </a:bodyPr>
          <a:lstStyle>
            <a:lvl1pPr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_ONLY">
    <p:spTree>
      <p:nvGrpSpPr>
        <p:cNvPr id="1" name=""/>
        <p:cNvGrpSpPr/>
        <p:nvPr/>
      </p:nvGrpSpPr>
      <p:grpSpPr>
        <a:xfrm>
          <a:off x="0" y="0"/>
          <a:ext cx="0" cy="0"/>
          <a:chOff x="0" y="0"/>
          <a:chExt cx="0" cy="0"/>
        </a:xfrm>
      </p:grpSpPr>
      <p:sp>
        <p:nvSpPr>
          <p:cNvPr id="42" name="Google Shape;42;p10"/>
          <p:cNvSpPr>
            <a:spLocks noGrp="1" noEditPoints="1"/>
          </p:cNvSpPr>
          <p:nvPr>
            <p:ph type="body" idx="1"/>
          </p:nvPr>
        </p:nvSpPr>
        <p:spPr>
          <a:xfrm>
            <a:off x="311700" y="4230575"/>
            <a:ext cx="5998800" cy="605100"/>
          </a:xfrm>
          <a:prstGeom prst="rect">
            <a:avLst/>
          </a:prstGeom>
        </p:spPr>
        <p:txBody>
          <a:bodyPr wrap="square" lIns="91425" tIns="91425" rIns="91425" bIns="91425" anchor="ctr">
            <a:noAutofit/>
          </a:bodyPr>
          <a:lstStyle>
            <a:lvl1pPr marL="457200" indent="-228600" rtl="0">
              <a:lnSpc>
                <a:spcPct val="100000"/>
              </a:lnSpc>
              <a:spcBef>
                <a:spcPts val="0"/>
              </a:spcBef>
              <a:spcAft>
                <a:spcPts val="0"/>
              </a:spcAft>
              <a:buSzPts val="1800"/>
              <a:buNone/>
            </a:lvl1pPr>
          </a:lstStyle>
          <a:p>
            <a:pPr lvl="0"/>
          </a:p>
        </p:txBody>
      </p:sp>
      <p:sp>
        <p:nvSpPr>
          <p:cNvPr id="43" name="Google Shape;43;p10"/>
          <p:cNvSpPr>
            <a:spLocks noGrp="1" noEditPoints="1"/>
          </p:cNvSpPr>
          <p:nvPr>
            <p:ph type="sldNum" idx="12"/>
          </p:nvPr>
        </p:nvSpPr>
        <p:spPr>
          <a:xfrm>
            <a:off x="8472458" y="4663217"/>
            <a:ext cx="548700" cy="393600"/>
          </a:xfrm>
          <a:prstGeom prst="rect">
            <a:avLst/>
          </a:prstGeom>
        </p:spPr>
        <p:txBody>
          <a:bodyPr wrap="square" lIns="91425" tIns="91425" rIns="91425" bIns="91425" anchor="ctr">
            <a:noAutofit/>
          </a:bodyPr>
          <a:lstStyle>
            <a:lvl1pPr rtl="0">
              <a:buNone/>
            </a:lvl1pPr>
            <a:lvl2pPr lvl="1" rtl="0">
              <a:buNone/>
            </a:lvl2pPr>
            <a:lvl3pPr lvl="2" rtl="0">
              <a:buNone/>
            </a:lvl3pPr>
            <a:lvl4pPr lvl="3" rtl="0">
              <a:buNone/>
            </a:lvl4pPr>
            <a:lvl5pPr lvl="4" rtl="0">
              <a:buNone/>
            </a:lvl5pPr>
            <a:lvl6pPr lvl="5" rtl="0">
              <a:buNone/>
            </a:lvl6pPr>
            <a:lvl7pPr lvl="6" rtl="0">
              <a:buNone/>
            </a:lvl7pPr>
            <a:lvl8pPr lvl="7" rtl="0">
              <a:buNone/>
            </a:lvl8pPr>
            <a:lvl9pPr lvl="8" rtl="0">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p:bgPr>
    </p:bg>
    <p:spTree>
      <p:nvGrpSpPr>
        <p:cNvPr id="1" name=""/>
        <p:cNvGrpSpPr/>
        <p:nvPr/>
      </p:nvGrpSpPr>
      <p:grpSpPr>
        <a:xfrm>
          <a:off x="0" y="0"/>
          <a:ext cx="0" cy="0"/>
          <a:chOff x="0" y="0"/>
          <a:chExt cx="0" cy="0"/>
        </a:xfrm>
      </p:grpSpPr>
      <p:sp>
        <p:nvSpPr>
          <p:cNvPr id="6" name="Google Shape;6;p1"/>
          <p:cNvSpPr>
            <a:spLocks noGrp="1" noEditPoints="1"/>
          </p:cNvSpPr>
          <p:nvPr>
            <p:ph type="title"/>
          </p:nvPr>
        </p:nvSpPr>
        <p:spPr>
          <a:xfrm>
            <a:off x="311700" y="445025"/>
            <a:ext cx="8520600" cy="572700"/>
          </a:xfrm>
          <a:prstGeom prst="rect">
            <a:avLst/>
          </a:prstGeom>
          <a:noFill/>
          <a:ln>
            <a:noFill/>
          </a:ln>
        </p:spPr>
        <p:txBody>
          <a:bodyPr wrap="square" lIns="91425" tIns="91425" rIns="91425" bIns="91425" anchor="t">
            <a:noAutofit/>
          </a:bodyPr>
          <a:lstStyle>
            <a:lvl1pPr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a:spLocks noGrp="1" noEditPoints="1"/>
          </p:cNvSpPr>
          <p:nvPr>
            <p:ph type="body" idx="1"/>
          </p:nvPr>
        </p:nvSpPr>
        <p:spPr>
          <a:xfrm>
            <a:off x="311700" y="1152475"/>
            <a:ext cx="8520600" cy="3416400"/>
          </a:xfrm>
          <a:prstGeom prst="rect">
            <a:avLst/>
          </a:prstGeom>
          <a:noFill/>
          <a:ln>
            <a:noFill/>
          </a:ln>
        </p:spPr>
        <p:txBody>
          <a:bodyPr wrap="square" lIns="91425" tIns="91425" rIns="91425" bIns="91425" anchor="t">
            <a:noAutofit/>
          </a:bodyPr>
          <a:lstStyle>
            <a:lvl1pPr marL="45720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pPr lvl="0"/>
          </a:p>
        </p:txBody>
      </p:sp>
      <p:sp>
        <p:nvSpPr>
          <p:cNvPr id="8" name="Google Shape;8;p1"/>
          <p:cNvSpPr>
            <a:spLocks noGrp="1" noEditPoints="1"/>
          </p:cNvSpPr>
          <p:nvPr>
            <p:ph type="sldNum" idx="12"/>
          </p:nvPr>
        </p:nvSpPr>
        <p:spPr>
          <a:xfrm>
            <a:off x="8472458" y="4663217"/>
            <a:ext cx="548700" cy="393600"/>
          </a:xfrm>
          <a:prstGeom prst="rect">
            <a:avLst/>
          </a:prstGeom>
          <a:noFill/>
          <a:ln>
            <a:noFill/>
          </a:ln>
        </p:spPr>
        <p:txBody>
          <a:bodyPr wrap="square" lIns="91425" tIns="91425" rIns="91425" bIns="91425" anchor="ctr">
            <a:noAutofit/>
          </a:bodyPr>
          <a:lstStyle>
            <a:lvl1pPr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indent="0" algn="r" rtl="0">
              <a:spcBef>
                <a:spcPts val="0"/>
              </a:spcBef>
              <a:spcAft>
                <a:spcPts val="0"/>
              </a:spcAft>
              <a:buNone/>
            </a:pPr>
            <a:fld id="{00000000-1234-1234-1234-123412341234}" type="slidenum">
              <a:rPr lang="en"/>
              <a:t>‹#›</a:t>
            </a:fld>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p:bgPr>
    </p:bg>
    <p:spTree>
      <p:nvGrpSpPr>
        <p:cNvPr id="1" name=""/>
        <p:cNvGrpSpPr/>
        <p:nvPr/>
      </p:nvGrpSpPr>
      <p:grpSpPr>
        <a:xfrm>
          <a:off x="0" y="0"/>
          <a:ext cx="0" cy="0"/>
          <a:chOff x="0" y="0"/>
          <a:chExt cx="0" cy="0"/>
        </a:xfrm>
      </p:grpSpPr>
      <p:sp>
        <p:nvSpPr>
          <p:cNvPr id="51" name="Google Shape;51;p13"/>
          <p:cNvSpPr>
            <a:spLocks noGrp="1" noEditPoints="1"/>
          </p:cNvSpPr>
          <p:nvPr>
            <p:ph type="title"/>
          </p:nvPr>
        </p:nvSpPr>
        <p:spPr>
          <a:xfrm>
            <a:off x="311700" y="445025"/>
            <a:ext cx="8520600" cy="572700"/>
          </a:xfrm>
          <a:prstGeom prst="rect">
            <a:avLst/>
          </a:prstGeom>
          <a:noFill/>
          <a:ln>
            <a:noFill/>
          </a:ln>
        </p:spPr>
        <p:txBody>
          <a:bodyPr wrap="square" lIns="91425" tIns="91425" rIns="91425" bIns="91425" anchor="t">
            <a:noAutofit/>
          </a:bodyPr>
          <a:lstStyle>
            <a:lvl1pPr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a:spLocks noGrp="1" noEditPoints="1"/>
          </p:cNvSpPr>
          <p:nvPr>
            <p:ph type="body" idx="1"/>
          </p:nvPr>
        </p:nvSpPr>
        <p:spPr>
          <a:xfrm>
            <a:off x="311700" y="1152475"/>
            <a:ext cx="8520600" cy="3416400"/>
          </a:xfrm>
          <a:prstGeom prst="rect">
            <a:avLst/>
          </a:prstGeom>
          <a:noFill/>
          <a:ln>
            <a:noFill/>
          </a:ln>
        </p:spPr>
        <p:txBody>
          <a:bodyPr wrap="square" lIns="91425" tIns="91425" rIns="91425" bIns="91425" anchor="t">
            <a:noAutofit/>
          </a:bodyPr>
          <a:lstStyle>
            <a:lvl1pPr marL="45720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pPr lvl="0"/>
          </a:p>
        </p:txBody>
      </p:sp>
      <p:sp>
        <p:nvSpPr>
          <p:cNvPr id="53" name="Google Shape;53;p13"/>
          <p:cNvSpPr>
            <a:spLocks noGrp="1" noEditPoints="1"/>
          </p:cNvSpPr>
          <p:nvPr>
            <p:ph type="sldNum" idx="12"/>
          </p:nvPr>
        </p:nvSpPr>
        <p:spPr>
          <a:xfrm>
            <a:off x="8472458" y="4663217"/>
            <a:ext cx="548700" cy="393600"/>
          </a:xfrm>
          <a:prstGeom prst="rect">
            <a:avLst/>
          </a:prstGeom>
          <a:noFill/>
          <a:ln>
            <a:noFill/>
          </a:ln>
        </p:spPr>
        <p:txBody>
          <a:bodyPr wrap="square" lIns="91425" tIns="91425" rIns="91425" bIns="91425" anchor="ctr">
            <a:noAutofit/>
          </a:bodyPr>
          <a:lstStyle>
            <a:lvl1pPr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indent="0" algn="r" rtl="0">
              <a:spcBef>
                <a:spcPts val="0"/>
              </a:spcBef>
              <a:spcAft>
                <a:spcPts val="0"/>
              </a:spcAft>
              <a:buNone/>
            </a:pPr>
            <a:fld id="{00000000-1234-1234-1234-123412341234}" type="slidenum">
              <a:rPr lang="en"/>
              <a:t>‹#›</a:t>
            </a:fld>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1.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slideLayout" Target="../slideLayouts/slideLayout1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slideLayout" Target="../slideLayouts/slideLayout14.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slideLayout" Target="../slideLayouts/slideLayout14.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Google Shape;104;p25" descr="White cloud in front of dark blue star-filled sky"/>
          <p:cNvPicPr preferRelativeResize="0"/>
          <p:nvPr/>
        </p:nvPicPr>
        <p:blipFill>
          <a:blip r:embed="rId1">
            <a:alphaModFix/>
          </a:blip>
          <a:srcRect r="1719" b="17067"/>
          <a:stretch/>
        </p:blipFill>
        <p:spPr>
          <a:xfrm>
            <a:off x="0" y="0"/>
            <a:ext cx="9144001" cy="5143500"/>
          </a:xfrm>
          <a:prstGeom prst="rect">
            <a:avLst/>
          </a:prstGeom>
          <a:noFill/>
          <a:ln>
            <a:noFill/>
          </a:ln>
        </p:spPr>
      </p:pic>
      <p:sp>
        <p:nvSpPr>
          <p:cNvPr id="105" name="Google Shape;105;p25"/>
          <p:cNvSpPr>
            <a:spLocks noGrp="1" noEditPoints="1"/>
          </p:cNvSpPr>
          <p:nvPr>
            <p:ph type="ctrTitle"/>
          </p:nvPr>
        </p:nvSpPr>
        <p:spPr>
          <a:xfrm>
            <a:off x="510450" y="1940300"/>
            <a:ext cx="8123100" cy="905400"/>
          </a:xfrm>
          <a:prstGeom prst="rect">
            <a:avLst/>
          </a:prstGeom>
        </p:spPr>
        <p:txBody>
          <a:bodyPr wrap="square" lIns="91425" tIns="91425" rIns="91425" bIns="91425" anchor="b">
            <a:noAutofit/>
          </a:bodyPr>
          <a:lstStyle/>
          <a:p>
            <a:pPr marL="0" indent="0" algn="l" rtl="0">
              <a:spcBef>
                <a:spcPts val="0"/>
              </a:spcBef>
              <a:spcAft>
                <a:spcPts val="0"/>
              </a:spcAft>
              <a:buNone/>
            </a:pPr>
            <a:r>
              <a:rPr lang="en" sz="3900"/>
              <a:t>Gender Bias Classification with GRU</a:t>
            </a:r>
            <a:endParaRPr sz="3100"/>
          </a:p>
        </p:txBody>
      </p:sp>
      <p:sp>
        <p:nvSpPr>
          <p:cNvPr id="106" name="Google Shape;106;p25"/>
          <p:cNvSpPr>
            <a:spLocks noGrp="1" noEditPoints="1"/>
          </p:cNvSpPr>
          <p:nvPr>
            <p:ph type="subTitle" idx="1"/>
          </p:nvPr>
        </p:nvSpPr>
        <p:spPr>
          <a:xfrm>
            <a:off x="510450" y="3182313"/>
            <a:ext cx="8123100" cy="630000"/>
          </a:xfrm>
          <a:prstGeom prst="rect">
            <a:avLst/>
          </a:prstGeom>
        </p:spPr>
        <p:txBody>
          <a:bodyPr wrap="square" lIns="91425" tIns="91425" rIns="91425" bIns="91425" anchor="t">
            <a:noAutofit/>
          </a:bodyPr>
          <a:lstStyle/>
          <a:p>
            <a:pPr marL="0" indent="0" algn="l" rtl="0">
              <a:spcBef>
                <a:spcPts val="0"/>
              </a:spcBef>
              <a:spcAft>
                <a:spcPts val="0"/>
              </a:spcAft>
              <a:buNone/>
            </a:pPr>
            <a:r>
              <a:rPr lang="en"/>
              <a:t>Neelima Monjusha Preeti</a:t>
            </a:r>
          </a:p>
        </p:txBody>
      </p:sp>
      <p:cxnSp>
        <p:nvCxnSpPr>
          <p:cNvPr id="107" name="Google Shape;107;p25"/>
          <p:cNvCxnSpPr/>
          <p:nvPr/>
        </p:nvCxnSpPr>
        <p:spPr>
          <a:xfrm>
            <a:off x="615150" y="2998025"/>
            <a:ext cx="5004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Google Shape;112;p26"/>
          <p:cNvSpPr>
            <a:spLocks noGrp="1" noEditPoints="1"/>
          </p:cNvSpPr>
          <p:nvPr>
            <p:ph type="title"/>
          </p:nvPr>
        </p:nvSpPr>
        <p:spPr>
          <a:xfrm>
            <a:off x="311700" y="196600"/>
            <a:ext cx="8520600" cy="572700"/>
          </a:xfrm>
          <a:prstGeom prst="rect">
            <a:avLst/>
          </a:prstGeom>
        </p:spPr>
        <p:txBody>
          <a:bodyPr wrap="square" lIns="91425" tIns="91425" rIns="91425" bIns="91425" anchor="t">
            <a:noAutofit/>
          </a:bodyPr>
          <a:lstStyle/>
          <a:p>
            <a:pPr marL="0" indent="0" algn="l" rtl="0">
              <a:spcBef>
                <a:spcPts val="0"/>
              </a:spcBef>
              <a:spcAft>
                <a:spcPts val="0"/>
              </a:spcAft>
              <a:buNone/>
            </a:pPr>
            <a:r>
              <a:rPr lang="en" sz="2400"/>
              <a:t>Problem Statement</a:t>
            </a:r>
            <a:endParaRPr sz="2400"/>
          </a:p>
        </p:txBody>
      </p:sp>
      <p:sp>
        <p:nvSpPr>
          <p:cNvPr id="113" name="Google Shape;113;p26"/>
          <p:cNvSpPr>
            <a:spLocks noGrp="1" noEditPoints="1"/>
          </p:cNvSpPr>
          <p:nvPr>
            <p:ph type="body" idx="1"/>
          </p:nvPr>
        </p:nvSpPr>
        <p:spPr>
          <a:xfrm>
            <a:off x="254300" y="845500"/>
            <a:ext cx="8577900" cy="1109400"/>
          </a:xfrm>
          <a:prstGeom prst="rect">
            <a:avLst/>
          </a:prstGeom>
        </p:spPr>
        <p:txBody>
          <a:bodyPr wrap="square" lIns="91425" tIns="91425" rIns="91425" bIns="91425" anchor="t">
            <a:noAutofit/>
          </a:bodyPr>
          <a:lstStyle/>
          <a:p>
            <a:pPr marL="0" indent="0" algn="l" rtl="0">
              <a:spcBef>
                <a:spcPts val="0"/>
              </a:spcBef>
              <a:spcAft>
                <a:spcPts val="1600"/>
              </a:spcAft>
              <a:buNone/>
            </a:pPr>
            <a:r>
              <a:rPr lang="en" sz="1700">
                <a:solidFill>
                  <a:schemeClr val="dk1"/>
                </a:solidFill>
              </a:rPr>
              <a:t>This project aims to address gender bias in text data by training a deep learning model using embeddings and attention mechanisms. The focus is on analyzing textual patterns to classify and identify gender-based distinctions effectively.</a:t>
            </a:r>
            <a:endParaRPr sz="1700">
              <a:solidFill>
                <a:schemeClr val="dk1"/>
              </a:solidFill>
            </a:endParaRPr>
          </a:p>
        </p:txBody>
      </p:sp>
      <p:sp>
        <p:nvSpPr>
          <p:cNvPr id="114" name="Google Shape;114;p26"/>
          <p:cNvSpPr>
            <a:spLocks noGrp="1" noEditPoints="1"/>
          </p:cNvSpPr>
          <p:nvPr>
            <p:ph type="title"/>
          </p:nvPr>
        </p:nvSpPr>
        <p:spPr>
          <a:xfrm>
            <a:off x="311700" y="1949200"/>
            <a:ext cx="8520600" cy="572700"/>
          </a:xfrm>
          <a:prstGeom prst="rect">
            <a:avLst/>
          </a:prstGeom>
        </p:spPr>
        <p:txBody>
          <a:bodyPr wrap="square" lIns="91425" tIns="91425" rIns="91425" bIns="91425" anchor="t">
            <a:noAutofit/>
          </a:bodyPr>
          <a:lstStyle/>
          <a:p>
            <a:pPr marL="0" indent="0" algn="l" rtl="0">
              <a:spcBef>
                <a:spcPts val="0"/>
              </a:spcBef>
              <a:spcAft>
                <a:spcPts val="0"/>
              </a:spcAft>
              <a:buNone/>
            </a:pPr>
            <a:r>
              <a:rPr lang="en" sz="2400"/>
              <a:t>GRU(Gated Recurrent Unit) with FastText word embeddings</a:t>
            </a:r>
            <a:endParaRPr sz="2400"/>
          </a:p>
        </p:txBody>
      </p:sp>
      <p:sp>
        <p:nvSpPr>
          <p:cNvPr id="115" name="Google Shape;115;p26"/>
          <p:cNvSpPr>
            <a:spLocks noGrp="1" noEditPoints="1"/>
          </p:cNvSpPr>
          <p:nvPr>
            <p:ph type="body" idx="1"/>
          </p:nvPr>
        </p:nvSpPr>
        <p:spPr>
          <a:xfrm>
            <a:off x="254300" y="2521900"/>
            <a:ext cx="8577900" cy="2472300"/>
          </a:xfrm>
          <a:prstGeom prst="rect">
            <a:avLst/>
          </a:prstGeom>
        </p:spPr>
        <p:txBody>
          <a:bodyPr wrap="square" lIns="91425" tIns="91425" rIns="91425" bIns="91425" anchor="t">
            <a:noAutofit/>
          </a:bodyPr>
          <a:lstStyle/>
          <a:p>
            <a:pPr marL="0" indent="0" algn="l" rtl="0">
              <a:spcBef>
                <a:spcPts val="0"/>
              </a:spcBef>
              <a:spcAft>
                <a:spcPts val="1600"/>
              </a:spcAft>
              <a:buNone/>
            </a:pPr>
            <a:r>
              <a:rPr lang="en" sz="1700">
                <a:solidFill>
                  <a:schemeClr val="dk1"/>
                </a:solidFill>
              </a:rPr>
              <a:t>Solution encompasses a modified GRU model with an attention mechanism to classify gender bias in text. Custom preprocessing techniques are used for cleaning the data as well as giving it a structure.Pre-trained FastText embeddings, reduced to 100 dimensions, are used to represent textual data, which are then processed by the GRU layer for sequential understanding. The attention mechanism highlights important textual features, while the final dense layer predicts one of four target classes. This architecture is trained using cross-entropy loss and optimized with Adam.</a:t>
            </a:r>
            <a:endParaRPr sz="17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Google Shape;120;p27"/>
          <p:cNvSpPr>
            <a:spLocks noGrp="1" noEditPoints="1"/>
          </p:cNvSpPr>
          <p:nvPr>
            <p:ph type="title"/>
          </p:nvPr>
        </p:nvSpPr>
        <p:spPr>
          <a:xfrm>
            <a:off x="235500" y="-9025"/>
            <a:ext cx="8520600" cy="572700"/>
          </a:xfrm>
          <a:prstGeom prst="rect">
            <a:avLst/>
          </a:prstGeom>
        </p:spPr>
        <p:txBody>
          <a:bodyPr wrap="square" lIns="91425" tIns="91425" rIns="91425" bIns="91425" anchor="t">
            <a:noAutofit/>
          </a:bodyPr>
          <a:lstStyle/>
          <a:p>
            <a:pPr marL="0" indent="0" algn="l" rtl="0">
              <a:spcBef>
                <a:spcPts val="0"/>
              </a:spcBef>
              <a:spcAft>
                <a:spcPts val="0"/>
              </a:spcAft>
              <a:buNone/>
            </a:pPr>
            <a:r>
              <a:rPr lang="en" sz="2400"/>
              <a:t>Preprocessing techniques and visualization</a:t>
            </a:r>
            <a:endParaRPr sz="2400"/>
          </a:p>
        </p:txBody>
      </p:sp>
      <p:pic>
        <p:nvPicPr>
          <p:cNvPr id="121" name="Google Shape;121;p27"/>
          <p:cNvPicPr preferRelativeResize="0"/>
          <p:nvPr/>
        </p:nvPicPr>
        <p:blipFill>
          <a:blip r:embed="rId1">
            <a:alphaModFix/>
          </a:blip>
          <a:srcRect/>
          <a:stretch>
            <a:fillRect/>
          </a:stretch>
        </p:blipFill>
        <p:spPr>
          <a:xfrm>
            <a:off x="378558" y="539700"/>
            <a:ext cx="3124967" cy="2352500"/>
          </a:xfrm>
          <a:prstGeom prst="rect">
            <a:avLst/>
          </a:prstGeom>
          <a:noFill/>
          <a:ln>
            <a:noFill/>
          </a:ln>
        </p:spPr>
      </p:pic>
      <p:pic>
        <p:nvPicPr>
          <p:cNvPr id="122" name="Google Shape;122;p27"/>
          <p:cNvPicPr preferRelativeResize="0"/>
          <p:nvPr/>
        </p:nvPicPr>
        <p:blipFill>
          <a:blip r:embed="rId2">
            <a:alphaModFix/>
          </a:blip>
          <a:srcRect/>
          <a:stretch>
            <a:fillRect/>
          </a:stretch>
        </p:blipFill>
        <p:spPr>
          <a:xfrm>
            <a:off x="3503525" y="563675"/>
            <a:ext cx="3039975" cy="2352500"/>
          </a:xfrm>
          <a:prstGeom prst="rect">
            <a:avLst/>
          </a:prstGeom>
          <a:noFill/>
          <a:ln>
            <a:noFill/>
          </a:ln>
        </p:spPr>
      </p:pic>
      <p:pic>
        <p:nvPicPr>
          <p:cNvPr id="123" name="Google Shape;123;p27"/>
          <p:cNvPicPr preferRelativeResize="0"/>
          <p:nvPr/>
        </p:nvPicPr>
        <p:blipFill>
          <a:blip r:embed="rId3">
            <a:alphaModFix/>
          </a:blip>
          <a:srcRect/>
          <a:stretch>
            <a:fillRect/>
          </a:stretch>
        </p:blipFill>
        <p:spPr>
          <a:xfrm>
            <a:off x="838200" y="2973575"/>
            <a:ext cx="3286275" cy="2017525"/>
          </a:xfrm>
          <a:prstGeom prst="rect">
            <a:avLst/>
          </a:prstGeom>
          <a:noFill/>
          <a:ln>
            <a:noFill/>
          </a:ln>
        </p:spPr>
      </p:pic>
      <p:pic>
        <p:nvPicPr>
          <p:cNvPr id="124" name="Google Shape;124;p27"/>
          <p:cNvPicPr preferRelativeResize="0"/>
          <p:nvPr/>
        </p:nvPicPr>
        <p:blipFill>
          <a:blip r:embed="rId4">
            <a:alphaModFix/>
          </a:blip>
          <a:srcRect/>
          <a:stretch>
            <a:fillRect/>
          </a:stretch>
        </p:blipFill>
        <p:spPr>
          <a:xfrm>
            <a:off x="4124475" y="2973575"/>
            <a:ext cx="3337200" cy="2017525"/>
          </a:xfrm>
          <a:prstGeom prst="rect">
            <a:avLst/>
          </a:prstGeom>
          <a:noFill/>
          <a:ln>
            <a:noFill/>
          </a:ln>
        </p:spPr>
      </p:pic>
      <p:pic>
        <p:nvPicPr>
          <p:cNvPr id="125" name="Google Shape;125;p27"/>
          <p:cNvPicPr preferRelativeResize="0"/>
          <p:nvPr/>
        </p:nvPicPr>
        <p:blipFill>
          <a:blip r:embed="rId5">
            <a:alphaModFix/>
          </a:blip>
          <a:srcRect/>
          <a:stretch>
            <a:fillRect/>
          </a:stretch>
        </p:blipFill>
        <p:spPr>
          <a:xfrm>
            <a:off x="6274450" y="563675"/>
            <a:ext cx="2922476" cy="2076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Google Shape;130;p28"/>
          <p:cNvSpPr>
            <a:spLocks noGrp="1" noEditPoints="1"/>
          </p:cNvSpPr>
          <p:nvPr>
            <p:ph type="title"/>
          </p:nvPr>
        </p:nvSpPr>
        <p:spPr>
          <a:xfrm>
            <a:off x="311700" y="140225"/>
            <a:ext cx="8520600" cy="572700"/>
          </a:xfrm>
          <a:prstGeom prst="rect">
            <a:avLst/>
          </a:prstGeom>
        </p:spPr>
        <p:txBody>
          <a:bodyPr wrap="square" lIns="91425" tIns="91425" rIns="91425" bIns="91425" anchor="t">
            <a:noAutofit/>
          </a:bodyPr>
          <a:lstStyle/>
          <a:p>
            <a:pPr marL="0" indent="0" algn="l" rtl="0">
              <a:spcBef>
                <a:spcPts val="0"/>
              </a:spcBef>
              <a:spcAft>
                <a:spcPts val="0"/>
              </a:spcAft>
              <a:buNone/>
            </a:pPr>
            <a:r>
              <a:rPr lang="en" sz="2400"/>
              <a:t>Results with GRU and model comparison with LSTM</a:t>
            </a:r>
            <a:endParaRPr sz="2400"/>
          </a:p>
        </p:txBody>
      </p:sp>
      <p:pic>
        <p:nvPicPr>
          <p:cNvPr id="131" name="Google Shape;131;p28"/>
          <p:cNvPicPr preferRelativeResize="0"/>
          <p:nvPr/>
        </p:nvPicPr>
        <p:blipFill>
          <a:blip r:embed="rId1">
            <a:alphaModFix/>
          </a:blip>
          <a:srcRect/>
          <a:stretch>
            <a:fillRect/>
          </a:stretch>
        </p:blipFill>
        <p:spPr>
          <a:xfrm>
            <a:off x="228600" y="712925"/>
            <a:ext cx="3900775" cy="2467325"/>
          </a:xfrm>
          <a:prstGeom prst="rect">
            <a:avLst/>
          </a:prstGeom>
          <a:noFill/>
          <a:ln>
            <a:noFill/>
          </a:ln>
        </p:spPr>
      </p:pic>
      <p:pic>
        <p:nvPicPr>
          <p:cNvPr id="132" name="Google Shape;132;p28"/>
          <p:cNvPicPr preferRelativeResize="0"/>
          <p:nvPr/>
        </p:nvPicPr>
        <p:blipFill>
          <a:blip r:embed="rId2">
            <a:alphaModFix/>
          </a:blip>
          <a:srcRect/>
          <a:stretch>
            <a:fillRect/>
          </a:stretch>
        </p:blipFill>
        <p:spPr>
          <a:xfrm>
            <a:off x="547975" y="3227525"/>
            <a:ext cx="2276475" cy="1019175"/>
          </a:xfrm>
          <a:prstGeom prst="rect">
            <a:avLst/>
          </a:prstGeom>
          <a:noFill/>
          <a:ln>
            <a:noFill/>
          </a:ln>
        </p:spPr>
      </p:pic>
      <p:pic>
        <p:nvPicPr>
          <p:cNvPr id="133" name="Google Shape;133;p28"/>
          <p:cNvPicPr preferRelativeResize="0"/>
          <p:nvPr/>
        </p:nvPicPr>
        <p:blipFill>
          <a:blip r:embed="rId1">
            <a:alphaModFix/>
          </a:blip>
          <a:srcRect/>
          <a:stretch>
            <a:fillRect/>
          </a:stretch>
        </p:blipFill>
        <p:spPr>
          <a:xfrm>
            <a:off x="4469925" y="712925"/>
            <a:ext cx="3900775" cy="2398500"/>
          </a:xfrm>
          <a:prstGeom prst="rect">
            <a:avLst/>
          </a:prstGeom>
          <a:noFill/>
          <a:ln>
            <a:noFill/>
          </a:ln>
        </p:spPr>
      </p:pic>
      <p:pic>
        <p:nvPicPr>
          <p:cNvPr id="134" name="Google Shape;134;p28"/>
          <p:cNvPicPr preferRelativeResize="0"/>
          <p:nvPr/>
        </p:nvPicPr>
        <p:blipFill>
          <a:blip r:embed="rId3">
            <a:alphaModFix/>
          </a:blip>
          <a:srcRect/>
          <a:stretch>
            <a:fillRect/>
          </a:stretch>
        </p:blipFill>
        <p:spPr>
          <a:xfrm>
            <a:off x="6011726" y="3227525"/>
            <a:ext cx="1890999" cy="1019175"/>
          </a:xfrm>
          <a:prstGeom prst="rect">
            <a:avLst/>
          </a:prstGeom>
          <a:noFill/>
          <a:ln>
            <a:noFill/>
          </a:ln>
        </p:spPr>
      </p:pic>
      <p:sp>
        <p:nvSpPr>
          <p:cNvPr id="135" name="Google Shape;135;p28"/>
          <p:cNvSpPr txBox="1"/>
          <p:nvPr/>
        </p:nvSpPr>
        <p:spPr>
          <a:xfrm>
            <a:off x="524975" y="4362800"/>
            <a:ext cx="3452100" cy="447900"/>
          </a:xfrm>
          <a:prstGeom prst="rect">
            <a:avLst/>
          </a:prstGeom>
          <a:noFill/>
          <a:ln>
            <a:noFill/>
          </a:ln>
        </p:spPr>
        <p:txBody>
          <a:bodyPr wrap="square" lIns="91425" tIns="91425" rIns="91425" bIns="91425" anchor="t">
            <a:noAutofit/>
          </a:bodyPr>
          <a:lstStyle/>
          <a:p>
            <a:pPr marL="0" indent="0" algn="l" rtl="0">
              <a:spcBef>
                <a:spcPts val="0"/>
              </a:spcBef>
              <a:spcAft>
                <a:spcPts val="0"/>
              </a:spcAft>
              <a:buNone/>
            </a:pPr>
            <a:r>
              <a:rPr lang="en" sz="1800">
                <a:solidFill>
                  <a:schemeClr val="accent3"/>
                </a:solidFill>
                <a:latin typeface="Proxima Nova"/>
                <a:ea typeface="Proxima Nova"/>
                <a:cs typeface="Proxima Nova"/>
                <a:sym typeface="Proxima Nova"/>
              </a:rPr>
              <a:t>Fig: GRU loss and time</a:t>
            </a:r>
            <a:endParaRPr sz="1800">
              <a:solidFill>
                <a:schemeClr val="accent3"/>
              </a:solidFill>
              <a:latin typeface="Proxima Nova"/>
              <a:ea typeface="Proxima Nova"/>
              <a:cs typeface="Proxima Nova"/>
              <a:sym typeface="Proxima Nova"/>
            </a:endParaRPr>
          </a:p>
        </p:txBody>
      </p:sp>
      <p:sp>
        <p:nvSpPr>
          <p:cNvPr id="136" name="Google Shape;136;p28"/>
          <p:cNvSpPr txBox="1"/>
          <p:nvPr/>
        </p:nvSpPr>
        <p:spPr>
          <a:xfrm>
            <a:off x="5020775" y="4362800"/>
            <a:ext cx="3452100" cy="447900"/>
          </a:xfrm>
          <a:prstGeom prst="rect">
            <a:avLst/>
          </a:prstGeom>
          <a:noFill/>
          <a:ln>
            <a:noFill/>
          </a:ln>
        </p:spPr>
        <p:txBody>
          <a:bodyPr wrap="square" lIns="91425" tIns="91425" rIns="91425" bIns="91425" anchor="t">
            <a:noAutofit/>
          </a:bodyPr>
          <a:lstStyle/>
          <a:p>
            <a:pPr marL="0" indent="0" algn="l" rtl="0">
              <a:spcBef>
                <a:spcPts val="0"/>
              </a:spcBef>
              <a:spcAft>
                <a:spcPts val="0"/>
              </a:spcAft>
              <a:buNone/>
            </a:pPr>
            <a:r>
              <a:rPr lang="en" sz="1800">
                <a:solidFill>
                  <a:schemeClr val="accent3"/>
                </a:solidFill>
                <a:latin typeface="Proxima Nova"/>
                <a:ea typeface="Proxima Nova"/>
                <a:cs typeface="Proxima Nova"/>
                <a:sym typeface="Proxima Nova"/>
              </a:rPr>
              <a:t>Fig: LSTM loss and time</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Google Shape;141;p29"/>
          <p:cNvSpPr>
            <a:spLocks noGrp="1" noEditPoints="1"/>
          </p:cNvSpPr>
          <p:nvPr>
            <p:ph type="title"/>
          </p:nvPr>
        </p:nvSpPr>
        <p:spPr>
          <a:xfrm>
            <a:off x="311700" y="216425"/>
            <a:ext cx="8520600" cy="572700"/>
          </a:xfrm>
          <a:prstGeom prst="rect">
            <a:avLst/>
          </a:prstGeom>
        </p:spPr>
        <p:txBody>
          <a:bodyPr wrap="square" lIns="91425" tIns="91425" rIns="91425" bIns="91425" anchor="t">
            <a:noAutofit/>
          </a:bodyPr>
          <a:lstStyle/>
          <a:p>
            <a:pPr marL="0" indent="0" algn="l" rtl="0">
              <a:spcBef>
                <a:spcPts val="0"/>
              </a:spcBef>
              <a:spcAft>
                <a:spcPts val="0"/>
              </a:spcAft>
              <a:buNone/>
            </a:pPr>
            <a:r>
              <a:rPr lang="en" sz="2400"/>
              <a:t>Contd.</a:t>
            </a:r>
            <a:endParaRPr sz="2400"/>
          </a:p>
        </p:txBody>
      </p:sp>
      <p:pic>
        <p:nvPicPr>
          <p:cNvPr id="142" name="Google Shape;142;p29"/>
          <p:cNvPicPr preferRelativeResize="0"/>
          <p:nvPr/>
        </p:nvPicPr>
        <p:blipFill>
          <a:blip r:embed="rId1">
            <a:alphaModFix/>
          </a:blip>
          <a:srcRect/>
          <a:stretch>
            <a:fillRect/>
          </a:stretch>
        </p:blipFill>
        <p:spPr>
          <a:xfrm>
            <a:off x="5097050" y="177750"/>
            <a:ext cx="3533775" cy="2620800"/>
          </a:xfrm>
          <a:prstGeom prst="rect">
            <a:avLst/>
          </a:prstGeom>
          <a:noFill/>
          <a:ln>
            <a:noFill/>
          </a:ln>
        </p:spPr>
      </p:pic>
      <p:pic>
        <p:nvPicPr>
          <p:cNvPr id="143" name="Google Shape;143;p29"/>
          <p:cNvPicPr preferRelativeResize="0"/>
          <p:nvPr/>
        </p:nvPicPr>
        <p:blipFill>
          <a:blip r:embed="rId2">
            <a:alphaModFix/>
          </a:blip>
          <a:srcRect/>
          <a:stretch>
            <a:fillRect/>
          </a:stretch>
        </p:blipFill>
        <p:spPr>
          <a:xfrm>
            <a:off x="407450" y="710800"/>
            <a:ext cx="4084699" cy="2163956"/>
          </a:xfrm>
          <a:prstGeom prst="rect">
            <a:avLst/>
          </a:prstGeom>
          <a:noFill/>
          <a:ln>
            <a:noFill/>
          </a:ln>
        </p:spPr>
      </p:pic>
      <p:pic>
        <p:nvPicPr>
          <p:cNvPr id="144" name="Google Shape;144;p29"/>
          <p:cNvPicPr preferRelativeResize="0"/>
          <p:nvPr/>
        </p:nvPicPr>
        <p:blipFill>
          <a:blip r:embed="rId3">
            <a:alphaModFix/>
          </a:blip>
          <a:srcRect/>
          <a:stretch>
            <a:fillRect/>
          </a:stretch>
        </p:blipFill>
        <p:spPr>
          <a:xfrm>
            <a:off x="3183000" y="2723150"/>
            <a:ext cx="3590801" cy="2317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Google Shape;149;p30"/>
          <p:cNvSpPr>
            <a:spLocks noGrp="1" noEditPoints="1"/>
          </p:cNvSpPr>
          <p:nvPr>
            <p:ph type="title"/>
          </p:nvPr>
        </p:nvSpPr>
        <p:spPr>
          <a:xfrm>
            <a:off x="311700" y="226900"/>
            <a:ext cx="8520600" cy="572700"/>
          </a:xfrm>
          <a:prstGeom prst="rect">
            <a:avLst/>
          </a:prstGeom>
        </p:spPr>
        <p:txBody>
          <a:bodyPr wrap="square" lIns="91425" tIns="91425" rIns="91425" bIns="91425" anchor="t">
            <a:noAutofit/>
          </a:bodyPr>
          <a:lstStyle/>
          <a:p>
            <a:pPr marL="0" indent="0" algn="l" rtl="0">
              <a:spcBef>
                <a:spcPts val="0"/>
              </a:spcBef>
              <a:spcAft>
                <a:spcPts val="0"/>
              </a:spcAft>
              <a:buNone/>
            </a:pPr>
            <a:r>
              <a:rPr lang="en"/>
              <a:t>Summary and Future work</a:t>
            </a:r>
          </a:p>
        </p:txBody>
      </p:sp>
      <p:sp>
        <p:nvSpPr>
          <p:cNvPr id="150" name="Google Shape;150;p30"/>
          <p:cNvSpPr>
            <a:spLocks noGrp="1" noEditPoints="1"/>
          </p:cNvSpPr>
          <p:nvPr>
            <p:ph type="body" idx="1"/>
          </p:nvPr>
        </p:nvSpPr>
        <p:spPr>
          <a:xfrm>
            <a:off x="311700" y="923875"/>
            <a:ext cx="8520600" cy="3416400"/>
          </a:xfrm>
          <a:prstGeom prst="rect">
            <a:avLst/>
          </a:prstGeom>
        </p:spPr>
        <p:txBody>
          <a:bodyPr wrap="square" lIns="91425" tIns="91425" rIns="91425" bIns="91425" anchor="t">
            <a:noAutofit/>
          </a:bodyPr>
          <a:lstStyle/>
          <a:p>
            <a:pPr marL="457200" indent="-342900" algn="l" rtl="0">
              <a:spcBef>
                <a:spcPts val="0"/>
              </a:spcBef>
              <a:spcAft>
                <a:spcPts val="0"/>
              </a:spcAft>
              <a:buSzPts val="1800"/>
              <a:buChar char="●"/>
            </a:pPr>
            <a:r>
              <a:rPr lang="en"/>
              <a:t>In both train and test dataset, bias against female is much higher than the rest of the classes. In train data nonbinary bias is higher than male, whereas the test data suggests the opposite.</a:t>
            </a:r>
          </a:p>
          <a:p>
            <a:pPr marL="457200" indent="-342900" algn="l" rtl="0">
              <a:spcBef>
                <a:spcPts val="0"/>
              </a:spcBef>
              <a:spcAft>
                <a:spcPts val="0"/>
              </a:spcAft>
              <a:buSzPts val="1800"/>
              <a:buChar char="●"/>
            </a:pPr>
            <a:r>
              <a:rPr lang="en"/>
              <a:t>Removing the low threshold words by calculating TF-IDF before word embedding can increase the model performance.</a:t>
            </a:r>
          </a:p>
          <a:p>
            <a:pPr marL="457200" indent="-342900" algn="l" rtl="0">
              <a:spcBef>
                <a:spcPts val="0"/>
              </a:spcBef>
              <a:spcAft>
                <a:spcPts val="0"/>
              </a:spcAft>
              <a:buSzPts val="1800"/>
              <a:buChar char="●"/>
            </a:pPr>
            <a:r>
              <a:rPr lang="en"/>
              <a:t>Reducing the dimension and taking the optimal dimension of word-embedding increases the performance.</a:t>
            </a:r>
          </a:p>
          <a:p>
            <a:pPr marL="0" indent="0" algn="l" rtl="0">
              <a:spcBef>
                <a:spcPts val="1600"/>
              </a:spcBef>
              <a:spcAft>
                <a:spcPts val="0"/>
              </a:spcAft>
              <a:buNone/>
            </a:pPr>
            <a:r>
              <a:rPr lang="en"/>
              <a:t>For improving gender bias detection, I want to employ Convolutional Neural Networks (CNNs) for text classification for identify local patterns, Transformer models like BERT, GPT-3 with hyperparameter tuning.</a:t>
            </a:r>
          </a:p>
          <a:p>
            <a:pPr marL="0" indent="0" algn="l" rtl="0">
              <a:spcBef>
                <a:spcPts val="1600"/>
              </a:spcBef>
              <a:spcAft>
                <a:spcPts val="1600"/>
              </a:spcAft>
              <a:buNone/>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Google Shape;155;p31"/>
          <p:cNvSpPr>
            <a:spLocks noGrp="1" noEditPoints="1"/>
          </p:cNvSpPr>
          <p:nvPr>
            <p:ph type="title"/>
          </p:nvPr>
        </p:nvSpPr>
        <p:spPr>
          <a:xfrm>
            <a:off x="1750000" y="480425"/>
            <a:ext cx="5797500" cy="4090800"/>
          </a:xfrm>
          <a:prstGeom prst="rect">
            <a:avLst/>
          </a:prstGeom>
        </p:spPr>
        <p:txBody>
          <a:bodyPr wrap="square" lIns="91425" tIns="91425" rIns="91425" bIns="91425" anchor="ctr">
            <a:noAutofit/>
          </a:bodyPr>
          <a:lstStyle/>
          <a:p>
            <a:pPr marL="0" indent="0" algn="ctr" rtl="0">
              <a:spcBef>
                <a:spcPts val="0"/>
              </a:spcBef>
              <a:spcAft>
                <a:spcPts val="0"/>
              </a:spcAft>
              <a:buNone/>
            </a:pPr>
            <a:r>
              <a:rPr lang="en" sz="4400" b="1"/>
              <a:t>Thank You</a:t>
            </a:r>
            <a:endParaRPr sz="44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Dcode</cp:lastModifiedBy>
  <dcterms:modified xsi:type="dcterms:W3CDTF">2024-12-02T19:55:19Z</dcterms:modified>
</cp:coreProperties>
</file>